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naglašeno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26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s-Latn-BA" smtClean="0"/>
              <a:t>Kliknite da dodate stil podnaslova prototipa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3243-FEF7-4CDB-8A22-3978CAF3414B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06D9-B592-4783-94A4-F98E978A02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3243-FEF7-4CDB-8A22-3978CAF3414B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06D9-B592-4783-94A4-F98E978A02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3243-FEF7-4CDB-8A22-3978CAF3414B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06D9-B592-4783-94A4-F98E978A02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3243-FEF7-4CDB-8A22-3978CAF3414B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06D9-B592-4783-94A4-F98E978A02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lo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3243-FEF7-4CDB-8A22-3978CAF3414B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06D9-B592-4783-94A4-F98E978A02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3243-FEF7-4CDB-8A22-3978CAF3414B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06D9-B592-4783-94A4-F98E978A02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5" name="Čuvar mjesta teksta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6" name="Čuvar mjesta sadržaja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7" name="Čuvar mjesta podatak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3243-FEF7-4CDB-8A22-3978CAF3414B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8" name="Čuvar mjesta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Čuvar mjesta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06D9-B592-4783-94A4-F98E978A02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podatak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3243-FEF7-4CDB-8A22-3978CAF3414B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4" name="Čuvar mjesta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Čuvar mjesta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06D9-B592-4783-94A4-F98E978A02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podatak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3243-FEF7-4CDB-8A22-3978CAF3414B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3" name="Čuvar mjesta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06D9-B592-4783-94A4-F98E978A02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3243-FEF7-4CDB-8A22-3978CAF3414B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06D9-B592-4783-94A4-F98E978A02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za slik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3243-FEF7-4CDB-8A22-3978CAF3414B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06D9-B592-4783-94A4-F98E978A02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naslova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F3243-FEF7-4CDB-8A22-3978CAF3414B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506D9-B592-4783-94A4-F98E978A02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500034" y="500048"/>
            <a:ext cx="3071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СРПСКИ ЈЕЗИК</a:t>
            </a:r>
          </a:p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        5. разред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1142976" y="221456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  <a:t>ГЛАГОЛИ </a:t>
            </a:r>
          </a:p>
          <a:p>
            <a:pPr algn="ctr"/>
            <a: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  <a:t>ПРЕЗЕНТ, ПЕРФЕКТ, ФУТУР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Slika 5" descr="mudr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500049"/>
            <a:ext cx="1743079" cy="16449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714348" y="428610"/>
            <a:ext cx="75009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            Задатак за самосталан рад: 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Напиши пет реченица о прољећу у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презенту употребљавајући глаголе радње, стања и збивања,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а затим те реченице напиши у преостала два глаголска времена.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Slika 4" descr="images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2857502"/>
            <a:ext cx="2381250" cy="1914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500034" y="428610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Okvir za tekst 2"/>
          <p:cNvSpPr txBox="1"/>
          <p:nvPr/>
        </p:nvSpPr>
        <p:spPr>
          <a:xfrm>
            <a:off x="357158" y="428610"/>
            <a:ext cx="84296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Глаголи су ријечи које означавају радњу, стање и збивање.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             Даница плете џемпер.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             Бака је остарила.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             Киша данима пљушти.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lipsa 4"/>
          <p:cNvSpPr/>
          <p:nvPr/>
        </p:nvSpPr>
        <p:spPr>
          <a:xfrm>
            <a:off x="3143240" y="1214428"/>
            <a:ext cx="857256" cy="4286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Uglasta linija spajanja 9"/>
          <p:cNvCxnSpPr/>
          <p:nvPr/>
        </p:nvCxnSpPr>
        <p:spPr>
          <a:xfrm>
            <a:off x="3643306" y="1643056"/>
            <a:ext cx="2286016" cy="14287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Okvir za tekst 11"/>
          <p:cNvSpPr txBox="1"/>
          <p:nvPr/>
        </p:nvSpPr>
        <p:spPr>
          <a:xfrm>
            <a:off x="6000760" y="1428742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радња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2786050" y="1928808"/>
            <a:ext cx="1643074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Uglasta linija spajanja 14"/>
          <p:cNvCxnSpPr/>
          <p:nvPr/>
        </p:nvCxnSpPr>
        <p:spPr>
          <a:xfrm>
            <a:off x="3857620" y="2428874"/>
            <a:ext cx="2143140" cy="14287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Okvir za tekst 22"/>
          <p:cNvSpPr txBox="1"/>
          <p:nvPr/>
        </p:nvSpPr>
        <p:spPr>
          <a:xfrm>
            <a:off x="6000760" y="2285998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стање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Elipsa 23"/>
          <p:cNvSpPr/>
          <p:nvPr/>
        </p:nvSpPr>
        <p:spPr>
          <a:xfrm>
            <a:off x="3929058" y="2643188"/>
            <a:ext cx="1285884" cy="4286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Uglasta linija spajanja 26"/>
          <p:cNvCxnSpPr/>
          <p:nvPr/>
        </p:nvCxnSpPr>
        <p:spPr>
          <a:xfrm>
            <a:off x="4500562" y="3071816"/>
            <a:ext cx="1714512" cy="21431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Okvir za tekst 29"/>
          <p:cNvSpPr txBox="1"/>
          <p:nvPr/>
        </p:nvSpPr>
        <p:spPr>
          <a:xfrm>
            <a:off x="6215074" y="3071816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збивање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/>
      <p:bldP spid="13" grpId="0" animBg="1"/>
      <p:bldP spid="23" grpId="0"/>
      <p:bldP spid="24" grpId="0" animBg="1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500034" y="500048"/>
            <a:ext cx="80010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Разликујемо три глаголска времена: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1. Прошло вријеме (прошлост) – перфект;</a:t>
            </a:r>
          </a:p>
          <a:p>
            <a:pPr marL="457200" indent="-45720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2. Садашње вријеме (садашњост) – презент;</a:t>
            </a:r>
          </a:p>
          <a:p>
            <a:pPr marL="457200" indent="-45720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3. Будуће вријеме (будућност) – футур.</a:t>
            </a:r>
          </a:p>
          <a:p>
            <a:pPr marL="457200" indent="-457200"/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lipsa 4"/>
          <p:cNvSpPr/>
          <p:nvPr/>
        </p:nvSpPr>
        <p:spPr>
          <a:xfrm>
            <a:off x="857224" y="3357568"/>
            <a:ext cx="1843094" cy="112871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kvir za tekst 5"/>
          <p:cNvSpPr txBox="1"/>
          <p:nvPr/>
        </p:nvSpPr>
        <p:spPr>
          <a:xfrm>
            <a:off x="3786182" y="2500312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ПИСАТИ</a:t>
            </a:r>
            <a:endParaRPr lang="en-US" dirty="0"/>
          </a:p>
        </p:txBody>
      </p:sp>
      <p:sp>
        <p:nvSpPr>
          <p:cNvPr id="7" name="Okvir za tekst 6"/>
          <p:cNvSpPr txBox="1"/>
          <p:nvPr/>
        </p:nvSpPr>
        <p:spPr>
          <a:xfrm>
            <a:off x="1071538" y="3643320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писао сам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Elipsa 7"/>
          <p:cNvSpPr/>
          <p:nvPr/>
        </p:nvSpPr>
        <p:spPr>
          <a:xfrm>
            <a:off x="3786182" y="3357568"/>
            <a:ext cx="1857388" cy="112871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kvir za tekst 8"/>
          <p:cNvSpPr txBox="1"/>
          <p:nvPr/>
        </p:nvSpPr>
        <p:spPr>
          <a:xfrm>
            <a:off x="4214810" y="3643320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пишем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6786578" y="3429006"/>
            <a:ext cx="1628780" cy="10572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kvir za tekst 10"/>
          <p:cNvSpPr txBox="1"/>
          <p:nvPr/>
        </p:nvSpPr>
        <p:spPr>
          <a:xfrm>
            <a:off x="7072330" y="371475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писаћу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 animBg="1"/>
      <p:bldP spid="9" grpId="0"/>
      <p:bldP spid="10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500034" y="500048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1. Перфект (прошло вријеме) означава радњу која се догодила у прошлости, која је завршена прије времена када се о њој говори.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428596" y="2071684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Глаголи у перфекту: сањао сам, стизало, падао, читала...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kvir za tekst 5"/>
          <p:cNvSpPr txBox="1"/>
          <p:nvPr/>
        </p:nvSpPr>
        <p:spPr>
          <a:xfrm>
            <a:off x="428596" y="3071816"/>
            <a:ext cx="85011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             Ноћас сам сањао диван сан.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             Прољеће је полако стизало.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             Балон је падао на земљу.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             Сестра је читала занимљиву књигу.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500034" y="571486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2. Презент (садашње вријеме) означава радњу која се догађа управо у тренутку када се о њој говори.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500034" y="1785932"/>
            <a:ext cx="8215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Глаголи у презенту: пишем, вјежба, пљушти, скакуће.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kvir za tekst 5"/>
          <p:cNvSpPr txBox="1"/>
          <p:nvPr/>
        </p:nvSpPr>
        <p:spPr>
          <a:xfrm>
            <a:off x="500034" y="2857502"/>
            <a:ext cx="83582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Пишем своју прву пјесму.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         Душан вјежба задатке из математике.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         Напољу пљушти киша.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         Вукашин скакуће по локвама у дворишту.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357158" y="500048"/>
            <a:ext cx="8358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3. Футур (будуће вријеме) означава радњу која ће се тек догодити, радњу која ће се вршити послије времена у коме се о њој говори.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357158" y="2214560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Глаголи у футуру: ће пјевати, окопаћу, ће убрати, сијаће.</a:t>
            </a:r>
          </a:p>
        </p:txBody>
      </p:sp>
      <p:sp>
        <p:nvSpPr>
          <p:cNvPr id="7" name="Okvir za tekst 6"/>
          <p:cNvSpPr txBox="1"/>
          <p:nvPr/>
        </p:nvSpPr>
        <p:spPr>
          <a:xfrm>
            <a:off x="642910" y="3214692"/>
            <a:ext cx="72866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         Ученици ће пјевати на приредби.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         Окопаћу свој цвијетњак.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         Милан ће убрати прве љубичице.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         Сијаће највећа звијезда на небу.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285720" y="357172"/>
            <a:ext cx="84296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1. Споји реченице правилно и одреди глаголско вријеме: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Лептир                       ће направити торту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Вера                           је дувао градом.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Мајка                         вози бицикл.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Врабац                       ће одлетјети са гране.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Вјетар                        весело лети ливадом.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Јуче                            сам посјетио баку.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Prava linija spajanja sa strelicom 5"/>
          <p:cNvCxnSpPr/>
          <p:nvPr/>
        </p:nvCxnSpPr>
        <p:spPr>
          <a:xfrm>
            <a:off x="1357290" y="1428742"/>
            <a:ext cx="1571636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Okvir za tekst 6"/>
          <p:cNvSpPr txBox="1"/>
          <p:nvPr/>
        </p:nvSpPr>
        <p:spPr>
          <a:xfrm>
            <a:off x="6215074" y="2571750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Cyrl-RS" dirty="0" smtClean="0"/>
              <a:t> 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презент</a:t>
            </a:r>
            <a:endParaRPr lang="en-US" dirty="0"/>
          </a:p>
        </p:txBody>
      </p:sp>
      <p:cxnSp>
        <p:nvCxnSpPr>
          <p:cNvPr id="9" name="Prava linija spajanja sa strelicom 8"/>
          <p:cNvCxnSpPr/>
          <p:nvPr/>
        </p:nvCxnSpPr>
        <p:spPr>
          <a:xfrm>
            <a:off x="1071538" y="1714494"/>
            <a:ext cx="185738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kvir za tekst 9"/>
          <p:cNvSpPr txBox="1"/>
          <p:nvPr/>
        </p:nvSpPr>
        <p:spPr>
          <a:xfrm>
            <a:off x="6215074" y="1785932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Cyrl-RS" dirty="0" smtClean="0"/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презент</a:t>
            </a:r>
            <a:endParaRPr lang="en-US" dirty="0"/>
          </a:p>
        </p:txBody>
      </p:sp>
      <p:cxnSp>
        <p:nvCxnSpPr>
          <p:cNvPr id="12" name="Prava linija spajanja sa strelicom 11"/>
          <p:cNvCxnSpPr/>
          <p:nvPr/>
        </p:nvCxnSpPr>
        <p:spPr>
          <a:xfrm flipV="1">
            <a:off x="1214414" y="1357304"/>
            <a:ext cx="1714512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Okvir za tekst 12"/>
          <p:cNvSpPr txBox="1"/>
          <p:nvPr/>
        </p:nvSpPr>
        <p:spPr>
          <a:xfrm>
            <a:off x="6286512" y="1071552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- футур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rava linija spajanja sa strelicom 14"/>
          <p:cNvCxnSpPr/>
          <p:nvPr/>
        </p:nvCxnSpPr>
        <p:spPr>
          <a:xfrm>
            <a:off x="1357290" y="2428874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Okvir za tekst 15"/>
          <p:cNvSpPr txBox="1"/>
          <p:nvPr/>
        </p:nvSpPr>
        <p:spPr>
          <a:xfrm>
            <a:off x="6215074" y="2214560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- футур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Prava linija spajanja sa strelicom 17"/>
          <p:cNvCxnSpPr/>
          <p:nvPr/>
        </p:nvCxnSpPr>
        <p:spPr>
          <a:xfrm flipV="1">
            <a:off x="1285852" y="1785932"/>
            <a:ext cx="1571636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kvir za tekst 18"/>
          <p:cNvSpPr txBox="1"/>
          <p:nvPr/>
        </p:nvSpPr>
        <p:spPr>
          <a:xfrm>
            <a:off x="6215074" y="1428742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- перфект</a:t>
            </a:r>
            <a:endParaRPr lang="en-US" dirty="0"/>
          </a:p>
        </p:txBody>
      </p:sp>
      <p:cxnSp>
        <p:nvCxnSpPr>
          <p:cNvPr id="17" name="Prava linija spajanja sa strelicom 16"/>
          <p:cNvCxnSpPr/>
          <p:nvPr/>
        </p:nvCxnSpPr>
        <p:spPr>
          <a:xfrm>
            <a:off x="1000100" y="3143254"/>
            <a:ext cx="18573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kvir za tekst 19"/>
          <p:cNvSpPr txBox="1"/>
          <p:nvPr/>
        </p:nvSpPr>
        <p:spPr>
          <a:xfrm>
            <a:off x="6215074" y="3000378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- перфект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0" grpId="0"/>
      <p:bldP spid="13" grpId="0"/>
      <p:bldP spid="16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500034" y="71420"/>
            <a:ext cx="77153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2. Сљедеће реченице напиши у преостала два времена: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а) Урош ће ићи у позориште.   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Урош иде у позориште.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Урош је ишао у позориште.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б) Маша је убрала јабуку са гране.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Маша бере јабуку са гране.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Маша ће убрати јабуку са гране.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в) Пас Рики маше репом.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Пас Рики је махао репом.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Пас Рики ће махати репом.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428596" y="571486"/>
            <a:ext cx="7858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Кроз сва три глаголска времена, презент, перфект и футур, 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ожемо мијењати глаголе који означавају и радњу и стање и збивање: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428728" y="2500312"/>
          <a:ext cx="6096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357322"/>
                <a:gridCol w="1857388"/>
                <a:gridCol w="159540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презент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 </a:t>
                      </a:r>
                      <a:r>
                        <a:rPr lang="sr-Cyrl-R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перфект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футур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радња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плете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плела је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плешће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стање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стари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старила је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стариће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збивање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пљушти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пљуштала је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пљуштаће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486</Words>
  <Application>Microsoft Office PowerPoint</Application>
  <PresentationFormat>Prikaz na ekranu: (16:9)</PresentationFormat>
  <Paragraphs>90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Office tema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zujic</dc:creator>
  <cp:lastModifiedBy>zujic</cp:lastModifiedBy>
  <cp:revision>24</cp:revision>
  <dcterms:created xsi:type="dcterms:W3CDTF">2021-03-07T20:49:52Z</dcterms:created>
  <dcterms:modified xsi:type="dcterms:W3CDTF">2021-03-08T20:33:00Z</dcterms:modified>
</cp:coreProperties>
</file>