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2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dodate stil podnaslova prototipa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B823-146B-4192-B7CF-FCDC9294D9FB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3544-B0BE-4C3A-8795-251C9F3FF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B823-146B-4192-B7CF-FCDC9294D9FB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3544-B0BE-4C3A-8795-251C9F3FF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B823-146B-4192-B7CF-FCDC9294D9FB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3544-B0BE-4C3A-8795-251C9F3FF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B823-146B-4192-B7CF-FCDC9294D9FB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3544-B0BE-4C3A-8795-251C9F3FF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B823-146B-4192-B7CF-FCDC9294D9FB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3544-B0BE-4C3A-8795-251C9F3FF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B823-146B-4192-B7CF-FCDC9294D9FB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3544-B0BE-4C3A-8795-251C9F3FF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B823-146B-4192-B7CF-FCDC9294D9FB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3544-B0BE-4C3A-8795-251C9F3FF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B823-146B-4192-B7CF-FCDC9294D9FB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3544-B0BE-4C3A-8795-251C9F3FF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B823-146B-4192-B7CF-FCDC9294D9FB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3544-B0BE-4C3A-8795-251C9F3FF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B823-146B-4192-B7CF-FCDC9294D9FB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3544-B0BE-4C3A-8795-251C9F3FF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B823-146B-4192-B7CF-FCDC9294D9FB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3544-B0BE-4C3A-8795-251C9F3FF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naslova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6B823-146B-4192-B7CF-FCDC9294D9FB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53544-B0BE-4C3A-8795-251C9F3FF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71472" y="571486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</a:p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      5. разред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1357290" y="2357436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ЗАВИСНОСТ ПРОИЗВОДА  ОД ЧИНИЛАЦА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Slika 5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428610"/>
            <a:ext cx="1585909" cy="16655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/>
          <p:cNvSpPr txBox="1"/>
          <p:nvPr/>
        </p:nvSpPr>
        <p:spPr>
          <a:xfrm>
            <a:off x="428596" y="642924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Okvir za tekst 2"/>
          <p:cNvSpPr txBox="1"/>
          <p:nvPr/>
        </p:nvSpPr>
        <p:spPr>
          <a:xfrm>
            <a:off x="500034" y="500048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Вриједност производа се мијења у зависности од промјене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чинилаца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Ако један чинилац производа повећамо (смањимо) неколико пута, док је други чинилац непромијењен, производ ће се повећати (смањити) исти тај број пута.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lika 3" descr="djac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143254"/>
            <a:ext cx="1776199" cy="1366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00034" y="500048"/>
            <a:ext cx="46434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1. Израчунај и упореди резултате:</a:t>
            </a:r>
          </a:p>
          <a:p>
            <a:pPr marL="457200" indent="-457200">
              <a:buAutoNum type="arabicPeriod"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а) 8 ∙ 6 = 48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(8 ∙ 3) ∙ 6 =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2714612" y="1571618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24 ∙ 6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3786182" y="157161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144;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4786314" y="15716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144 = 48 ∙ 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kvir za tekst 11"/>
          <p:cNvSpPr txBox="1"/>
          <p:nvPr/>
        </p:nvSpPr>
        <p:spPr>
          <a:xfrm>
            <a:off x="1214414" y="207168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(8 ∙ 10) ∙ 6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kvir za tekst 12"/>
          <p:cNvSpPr txBox="1"/>
          <p:nvPr/>
        </p:nvSpPr>
        <p:spPr>
          <a:xfrm>
            <a:off x="2786050" y="207168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80 ∙ 6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kvir za tekst 13"/>
          <p:cNvSpPr txBox="1"/>
          <p:nvPr/>
        </p:nvSpPr>
        <p:spPr>
          <a:xfrm>
            <a:off x="3857620" y="2071684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480;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kvir za tekst 14"/>
          <p:cNvSpPr txBox="1"/>
          <p:nvPr/>
        </p:nvSpPr>
        <p:spPr>
          <a:xfrm>
            <a:off x="4857752" y="2071684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480 = 48 ∙ 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kvir za tekst 15"/>
          <p:cNvSpPr txBox="1"/>
          <p:nvPr/>
        </p:nvSpPr>
        <p:spPr>
          <a:xfrm>
            <a:off x="857224" y="3000378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б) 9 ∙ 4 = 36</a:t>
            </a:r>
            <a:endParaRPr lang="en-US" dirty="0"/>
          </a:p>
        </p:txBody>
      </p:sp>
      <p:sp>
        <p:nvSpPr>
          <p:cNvPr id="17" name="Okvir za tekst 16"/>
          <p:cNvSpPr txBox="1"/>
          <p:nvPr/>
        </p:nvSpPr>
        <p:spPr>
          <a:xfrm>
            <a:off x="1285852" y="350044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9 ∙ (4 ∙ 8)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kvir za tekst 17"/>
          <p:cNvSpPr txBox="1"/>
          <p:nvPr/>
        </p:nvSpPr>
        <p:spPr>
          <a:xfrm>
            <a:off x="2786050" y="3500444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9 ∙ 32 = 288;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kvir za tekst 18"/>
          <p:cNvSpPr txBox="1"/>
          <p:nvPr/>
        </p:nvSpPr>
        <p:spPr>
          <a:xfrm>
            <a:off x="4857752" y="3500444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288 = 36 ∙ 8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kvir za tekst 19"/>
          <p:cNvSpPr txBox="1"/>
          <p:nvPr/>
        </p:nvSpPr>
        <p:spPr>
          <a:xfrm>
            <a:off x="1285852" y="4000510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9 ∙ (4 ∙ 10)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kvir za tekst 20"/>
          <p:cNvSpPr txBox="1"/>
          <p:nvPr/>
        </p:nvSpPr>
        <p:spPr>
          <a:xfrm>
            <a:off x="2857488" y="400051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9 ∙ 40 =360;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kvir za tekst 21"/>
          <p:cNvSpPr txBox="1"/>
          <p:nvPr/>
        </p:nvSpPr>
        <p:spPr>
          <a:xfrm>
            <a:off x="4857752" y="4000510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360 = 36 ∙ 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71472" y="285734"/>
            <a:ext cx="79296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2. Одреди вриједност непознате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из израза: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 а) 200 ∙ 3 = 600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     (200 ∙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) ∙ 3 = 1 800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= 3,  јер је,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     (200 ∙ 3) ∙ 3 = 600 ∙ 3 = 1 800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 б) 80 ∙ 4 = 320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    80 ∙ (4 ∙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) = 640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= 2, јер је,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    80 ∙ (4 ∙ 2) = 80 ∙ 8 = 640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00034" y="357172"/>
            <a:ext cx="81439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3. Одреди вриједност непознате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из израза: 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а) 360 ∙ 3 = 1 080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(360 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) ∙ 3 = 180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= 6, јер је,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(360 : 6) ∙ 3 = 60 ∙ 3 = 180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б) 40 ∙ 450 = 18 000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40 ∙ (450 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) = 2 000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= 9, јер је,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40 ∙ (450 : 9) = 40 ∙ 50 = 2 000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kvir za tekst 4"/>
          <p:cNvSpPr txBox="1"/>
          <p:nvPr/>
        </p:nvSpPr>
        <p:spPr>
          <a:xfrm>
            <a:off x="285720" y="214296"/>
            <a:ext cx="8572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4. Како ће се промијенити производ ако: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а) један чинилац повећамо 2 пута, а други повећамо 3 пута?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5 ∙ 20 = 100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(5 ∙ 2) ∙ (20 ∙ 3) =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3643306" y="1643056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10 ∙ 60 = 600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kvir za tekst 7"/>
          <p:cNvSpPr txBox="1"/>
          <p:nvPr/>
        </p:nvSpPr>
        <p:spPr>
          <a:xfrm>
            <a:off x="857224" y="2214560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Производ ће се повећати за производ бројева 2 и 3.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uk 8"/>
          <p:cNvSpPr/>
          <p:nvPr/>
        </p:nvSpPr>
        <p:spPr>
          <a:xfrm>
            <a:off x="2143108" y="1857370"/>
            <a:ext cx="928694" cy="428628"/>
          </a:xfrm>
          <a:prstGeom prst="arc">
            <a:avLst>
              <a:gd name="adj1" fmla="val 13840"/>
              <a:gd name="adj2" fmla="val 1075021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kvir za tekst 9"/>
          <p:cNvSpPr txBox="1"/>
          <p:nvPr/>
        </p:nvSpPr>
        <p:spPr>
          <a:xfrm>
            <a:off x="642910" y="2714626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) један чинилац смањимо 2 пута, а други смањимо 3 пута?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kvir za tekst 10"/>
          <p:cNvSpPr txBox="1"/>
          <p:nvPr/>
        </p:nvSpPr>
        <p:spPr>
          <a:xfrm>
            <a:off x="1571604" y="3143254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6 ∙ 12 = 72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kvir za tekst 11"/>
          <p:cNvSpPr txBox="1"/>
          <p:nvPr/>
        </p:nvSpPr>
        <p:spPr>
          <a:xfrm>
            <a:off x="1500166" y="3571882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(6 : 2) ∙ (12 : 3) =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kvir za tekst 12"/>
          <p:cNvSpPr txBox="1"/>
          <p:nvPr/>
        </p:nvSpPr>
        <p:spPr>
          <a:xfrm>
            <a:off x="3643306" y="3571882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 ∙ 4 = 12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kvir za tekst 13"/>
          <p:cNvSpPr txBox="1"/>
          <p:nvPr/>
        </p:nvSpPr>
        <p:spPr>
          <a:xfrm>
            <a:off x="785786" y="4429138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Производ ће се смањити за производ бројева 2 и 3.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Luk 14"/>
          <p:cNvSpPr/>
          <p:nvPr/>
        </p:nvSpPr>
        <p:spPr>
          <a:xfrm rot="2946558">
            <a:off x="2259387" y="3330970"/>
            <a:ext cx="914400" cy="914400"/>
          </a:xfrm>
          <a:prstGeom prst="arc">
            <a:avLst>
              <a:gd name="adj1" fmla="val 20031880"/>
              <a:gd name="adj2" fmla="val 609012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285720" y="285734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5. Како ће се промијенити производ ако: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а) један чинилац повећамо 6 пута а други смањимо 3 пута?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5 ∙ 6 = 30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642910" y="2000246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(5 ∙ 6) ∙ (6 : 3) =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2714612" y="2000246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30 ∙ 2 = 60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642910" y="2786064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Производ ће се повећати за количник бројева 6 и 3.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428596" y="642924"/>
            <a:ext cx="79296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Задатак за самосталан рад: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 уџбенику Радна свеска за 5. разред урадити 16. задатак на 86. страни и 22. задатак на 87. страни.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lika 4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2714626"/>
            <a:ext cx="1990305" cy="1600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528</Words>
  <Application>Microsoft Office PowerPoint</Application>
  <PresentationFormat>Prikaz na ekranu: (16:9)</PresentationFormat>
  <Paragraphs>69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tema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zujic</dc:creator>
  <cp:lastModifiedBy>zujic</cp:lastModifiedBy>
  <cp:revision>29</cp:revision>
  <dcterms:created xsi:type="dcterms:W3CDTF">2021-03-07T21:29:29Z</dcterms:created>
  <dcterms:modified xsi:type="dcterms:W3CDTF">2021-03-09T18:25:13Z</dcterms:modified>
</cp:coreProperties>
</file>