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7" r:id="rId3"/>
    <p:sldId id="268" r:id="rId4"/>
    <p:sldId id="270" r:id="rId5"/>
    <p:sldId id="26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FC67F-4CEF-4DF6-A958-5DC022A7542B}" v="313" dt="2020-05-19T08:32:22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8677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514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531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14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1871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3158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8743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15676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7801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9488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1439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1849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793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6509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0208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966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5390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33990A-E5BB-4232-AA94-B9ABAAD8D47C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5046-6B34-4EC1-9EDC-5B50B6C28848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76837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0594476-CA4F-4368-BE76-3426B000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4" y="2363698"/>
            <a:ext cx="4228585" cy="384480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4F19B6-6B5B-45F5-BFC9-830AA3FB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101" y="2363698"/>
            <a:ext cx="4193881" cy="3844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686" y="3660336"/>
            <a:ext cx="4066624" cy="1071282"/>
          </a:xfrm>
          <a:noFill/>
        </p:spPr>
        <p:txBody>
          <a:bodyPr/>
          <a:lstStyle/>
          <a:p>
            <a:pPr algn="ctr"/>
            <a:r>
              <a:rPr lang="sr-Cyrl-B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  <a:br>
              <a:rPr lang="sr-Cyrl-B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sr-Latn-BA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2" y="195766"/>
            <a:ext cx="11072191" cy="2816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B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Разлике и сличности између</a:t>
            </a:r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домаћих и дивљих </a:t>
            </a:r>
            <a:endParaRPr lang="de-DE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животиња</a:t>
            </a:r>
          </a:p>
        </p:txBody>
      </p:sp>
    </p:spTree>
    <p:extLst>
      <p:ext uri="{BB962C8B-B14F-4D97-AF65-F5344CB8AC3E}">
        <p14:creationId xmlns:p14="http://schemas.microsoft.com/office/powerpoint/2010/main" val="224853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A33DAF5-69B8-407A-9F51-6D8B28DA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D31722F-790C-4F9D-B0DE-AFB30B612A60}"/>
              </a:ext>
            </a:extLst>
          </p:cNvPr>
          <p:cNvSpPr/>
          <p:nvPr/>
        </p:nvSpPr>
        <p:spPr>
          <a:xfrm>
            <a:off x="898564" y="5513457"/>
            <a:ext cx="5491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Домаће  животиње</a:t>
            </a:r>
            <a:endParaRPr lang="de-DE" sz="44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B52A76-7905-48D3-909B-F5F738005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97" y="1869170"/>
            <a:ext cx="4587737" cy="47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0BFFFD7-111C-4FD5-80B7-277CED0E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87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0D4AA96-0515-4979-94E8-7620246D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945" y="3429000"/>
            <a:ext cx="2612690" cy="22494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D6C017-56FF-40A2-9849-F9B01CCAD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435" y="4158878"/>
            <a:ext cx="1314929" cy="13015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620E96-DA6A-4DA8-8F8E-95F7E7796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6" y="5448663"/>
            <a:ext cx="1524213" cy="12288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824358-FB78-40B2-B949-9E6D87FB6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076" y="1414204"/>
            <a:ext cx="676369" cy="743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82FFD5-E9D3-4197-9050-5B60A6359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114" y="1442942"/>
            <a:ext cx="737210" cy="82936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3CB1C48-A1F3-4A56-A030-2A5754EE8158}"/>
              </a:ext>
            </a:extLst>
          </p:cNvPr>
          <p:cNvSpPr/>
          <p:nvPr/>
        </p:nvSpPr>
        <p:spPr>
          <a:xfrm>
            <a:off x="4568457" y="5422149"/>
            <a:ext cx="51613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44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Дивље животиње</a:t>
            </a:r>
            <a:endParaRPr lang="de-DE" sz="4400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73771E-F23C-45EB-92D4-1C475CB2F6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309" y="2948066"/>
            <a:ext cx="2294936" cy="21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489B99E2-014D-4372-B94F-1AB85599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09" y="5211172"/>
            <a:ext cx="2219136" cy="120711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7DBBFB2-1CC4-454C-9ED9-C75EA622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56" y="4983668"/>
            <a:ext cx="1603387" cy="145707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54AE588-7AD9-4CCF-B462-6EB819DE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972" y="4614829"/>
            <a:ext cx="2531453" cy="17505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2AC57F8-1C41-4607-A4C0-12844D1C5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688" y="2675855"/>
            <a:ext cx="2531453" cy="184576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CE0F832-1450-4166-8512-3BB10EDEE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95" y="3002380"/>
            <a:ext cx="2896274" cy="169077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199E70D-F4C1-4F1F-9383-FC68A9DC3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250" y="4814544"/>
            <a:ext cx="2232215" cy="144437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76C479-E0F1-445B-BC77-E8262247CA82}"/>
              </a:ext>
            </a:extLst>
          </p:cNvPr>
          <p:cNvSpPr/>
          <p:nvPr/>
        </p:nvSpPr>
        <p:spPr>
          <a:xfrm>
            <a:off x="4168636" y="1790994"/>
            <a:ext cx="3644348" cy="81832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ЖИВОТИЊЕ</a:t>
            </a:r>
            <a:endParaRPr lang="de-D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C1E4659-1AF9-471A-8DB2-F058231F5D7E}"/>
              </a:ext>
            </a:extLst>
          </p:cNvPr>
          <p:cNvCxnSpPr>
            <a:cxnSpLocks/>
            <a:stCxn id="2" idx="4"/>
            <a:endCxn id="4" idx="0"/>
          </p:cNvCxnSpPr>
          <p:nvPr/>
        </p:nvCxnSpPr>
        <p:spPr>
          <a:xfrm>
            <a:off x="5990810" y="2609317"/>
            <a:ext cx="0" cy="4979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0C7D920C-92FA-4619-8AD2-20A4616BFD8A}"/>
              </a:ext>
            </a:extLst>
          </p:cNvPr>
          <p:cNvSpPr/>
          <p:nvPr/>
        </p:nvSpPr>
        <p:spPr>
          <a:xfrm>
            <a:off x="4456871" y="3107301"/>
            <a:ext cx="3067878" cy="7404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ИСХРАНА</a:t>
            </a:r>
            <a:endParaRPr lang="de-D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14C5A33-81CE-482E-B5CD-7CC8FB00F9AA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4084215" y="3745220"/>
            <a:ext cx="701374" cy="4675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CD91F6E-1887-4E3D-9886-C30495F9DA67}"/>
              </a:ext>
            </a:extLst>
          </p:cNvPr>
          <p:cNvSpPr/>
          <p:nvPr/>
        </p:nvSpPr>
        <p:spPr>
          <a:xfrm>
            <a:off x="2282869" y="4092911"/>
            <a:ext cx="2110408" cy="8183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Биљке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A9EA3F8-0668-4A76-A369-5055F2EA2949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075469" y="3739327"/>
            <a:ext cx="918903" cy="46751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8707932B-E8A9-4B23-871F-CD1BBA3D0B71}"/>
              </a:ext>
            </a:extLst>
          </p:cNvPr>
          <p:cNvSpPr/>
          <p:nvPr/>
        </p:nvSpPr>
        <p:spPr>
          <a:xfrm>
            <a:off x="7645313" y="4092912"/>
            <a:ext cx="1928191" cy="8183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Месо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196E9B6-3123-430F-B51B-17D71D14AB40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5990810" y="3847765"/>
            <a:ext cx="0" cy="49798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F97D8C30-8803-41DA-A336-8C3EBFD3BE2C}"/>
              </a:ext>
            </a:extLst>
          </p:cNvPr>
          <p:cNvSpPr/>
          <p:nvPr/>
        </p:nvSpPr>
        <p:spPr>
          <a:xfrm>
            <a:off x="4968736" y="4345749"/>
            <a:ext cx="2044147" cy="9375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Биљке и месо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AE79AA6-328D-4022-9781-F7EEBC9B3CA8}"/>
              </a:ext>
            </a:extLst>
          </p:cNvPr>
          <p:cNvSpPr/>
          <p:nvPr/>
        </p:nvSpPr>
        <p:spPr>
          <a:xfrm>
            <a:off x="2544003" y="192993"/>
            <a:ext cx="7103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BA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Сличности између домаћих и дивљих животиња</a:t>
            </a:r>
            <a:endParaRPr lang="de-DE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rafik 108">
            <a:extLst>
              <a:ext uri="{FF2B5EF4-FFF2-40B4-BE49-F238E27FC236}">
                <a16:creationId xmlns:a16="http://schemas.microsoft.com/office/drawing/2014/main" id="{7F684436-BE0A-46F6-B74B-0B4E98DF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709" y="3797660"/>
            <a:ext cx="2047875" cy="1600200"/>
          </a:xfrm>
          <a:prstGeom prst="rect">
            <a:avLst/>
          </a:prstGeom>
        </p:spPr>
      </p:pic>
      <p:pic>
        <p:nvPicPr>
          <p:cNvPr id="108" name="Grafik 107">
            <a:extLst>
              <a:ext uri="{FF2B5EF4-FFF2-40B4-BE49-F238E27FC236}">
                <a16:creationId xmlns:a16="http://schemas.microsoft.com/office/drawing/2014/main" id="{768A08B8-79E6-4F05-82B0-8504965037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4148" y="620385"/>
            <a:ext cx="2027582" cy="1296530"/>
          </a:xfrm>
          <a:prstGeom prst="rect">
            <a:avLst/>
          </a:prstGeom>
        </p:spPr>
      </p:pic>
      <p:pic>
        <p:nvPicPr>
          <p:cNvPr id="107" name="Grafik 106">
            <a:extLst>
              <a:ext uri="{FF2B5EF4-FFF2-40B4-BE49-F238E27FC236}">
                <a16:creationId xmlns:a16="http://schemas.microsoft.com/office/drawing/2014/main" id="{E0677320-3AC6-49CA-8893-6E6C2F55A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550" y="4840289"/>
            <a:ext cx="1419225" cy="1664813"/>
          </a:xfrm>
          <a:prstGeom prst="rect">
            <a:avLst/>
          </a:prstGeom>
        </p:spPr>
      </p:pic>
      <p:pic>
        <p:nvPicPr>
          <p:cNvPr id="106" name="Grafik 105">
            <a:extLst>
              <a:ext uri="{FF2B5EF4-FFF2-40B4-BE49-F238E27FC236}">
                <a16:creationId xmlns:a16="http://schemas.microsoft.com/office/drawing/2014/main" id="{958D427E-1725-49D3-BF51-148D79A26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16" y="4812358"/>
            <a:ext cx="1452757" cy="1457326"/>
          </a:xfrm>
          <a:prstGeom prst="rect">
            <a:avLst/>
          </a:prstGeom>
        </p:spPr>
      </p:pic>
      <p:pic>
        <p:nvPicPr>
          <p:cNvPr id="105" name="Grafik 104">
            <a:extLst>
              <a:ext uri="{FF2B5EF4-FFF2-40B4-BE49-F238E27FC236}">
                <a16:creationId xmlns:a16="http://schemas.microsoft.com/office/drawing/2014/main" id="{6260F4A7-20F0-4EBF-910B-D45367863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6536" y="1964521"/>
            <a:ext cx="1600200" cy="1505607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C02171A0-F684-4198-9BF6-DD92E3F03D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191" y="4508322"/>
            <a:ext cx="2133600" cy="1419225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2136C10F-E865-4E4F-80DF-EB2E77AAD3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812" y="4470222"/>
            <a:ext cx="1600200" cy="1457325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56BD8B5E-1CB0-4AD7-9D67-F47D968A584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63813" y="4470222"/>
            <a:ext cx="2219661" cy="120247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2F1650A-4E35-47AB-8F7B-D27875A1877E}"/>
              </a:ext>
            </a:extLst>
          </p:cNvPr>
          <p:cNvSpPr/>
          <p:nvPr/>
        </p:nvSpPr>
        <p:spPr>
          <a:xfrm>
            <a:off x="500270" y="1527961"/>
            <a:ext cx="3644348" cy="81832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ЖИВОТИЊЕ</a:t>
            </a:r>
            <a:endParaRPr lang="de-DE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19365F4-83C1-448F-9274-2C54291B4B36}"/>
              </a:ext>
            </a:extLst>
          </p:cNvPr>
          <p:cNvSpPr/>
          <p:nvPr/>
        </p:nvSpPr>
        <p:spPr>
          <a:xfrm>
            <a:off x="3770164" y="2440507"/>
            <a:ext cx="2411895" cy="8083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ИЗГЛЕД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D44A0EF-C712-4FEB-A1BA-37F513EADD46}"/>
              </a:ext>
            </a:extLst>
          </p:cNvPr>
          <p:cNvSpPr/>
          <p:nvPr/>
        </p:nvSpPr>
        <p:spPr>
          <a:xfrm>
            <a:off x="8228753" y="3797660"/>
            <a:ext cx="1928191" cy="81832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Крзно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47C7772-D9A8-4729-B374-7EE0E80BC19A}"/>
              </a:ext>
            </a:extLst>
          </p:cNvPr>
          <p:cNvSpPr/>
          <p:nvPr/>
        </p:nvSpPr>
        <p:spPr>
          <a:xfrm>
            <a:off x="4867844" y="3824439"/>
            <a:ext cx="2120348" cy="84007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Чекиње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6B1F085-E596-4757-9AE6-DDD7FED42835}"/>
              </a:ext>
            </a:extLst>
          </p:cNvPr>
          <p:cNvSpPr/>
          <p:nvPr/>
        </p:nvSpPr>
        <p:spPr>
          <a:xfrm>
            <a:off x="1528891" y="2989277"/>
            <a:ext cx="1914938" cy="8083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Двије ноге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D3AF785-0D75-4482-8BB4-7A3CFB34344A}"/>
              </a:ext>
            </a:extLst>
          </p:cNvPr>
          <p:cNvSpPr/>
          <p:nvPr/>
        </p:nvSpPr>
        <p:spPr>
          <a:xfrm>
            <a:off x="801756" y="4267222"/>
            <a:ext cx="1828800" cy="80423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Перје 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12F5D01-98E3-43D4-BFC9-1200C5160CB6}"/>
              </a:ext>
            </a:extLst>
          </p:cNvPr>
          <p:cNvSpPr/>
          <p:nvPr/>
        </p:nvSpPr>
        <p:spPr>
          <a:xfrm>
            <a:off x="6508394" y="2415947"/>
            <a:ext cx="2120348" cy="8083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Четири ноге</a:t>
            </a:r>
            <a:endParaRPr lang="de-D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9D55C6F-7901-47C2-A09D-B0474254DF0E}"/>
              </a:ext>
            </a:extLst>
          </p:cNvPr>
          <p:cNvSpPr/>
          <p:nvPr/>
        </p:nvSpPr>
        <p:spPr>
          <a:xfrm>
            <a:off x="8667224" y="1817281"/>
            <a:ext cx="1692966" cy="81832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Длака 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001B8B2-3304-4FBF-922C-A2A37C5E22D7}"/>
              </a:ext>
            </a:extLst>
          </p:cNvPr>
          <p:cNvCxnSpPr>
            <a:cxnSpLocks/>
            <a:stCxn id="2" idx="5"/>
            <a:endCxn id="3" idx="1"/>
          </p:cNvCxnSpPr>
          <p:nvPr/>
        </p:nvCxnSpPr>
        <p:spPr>
          <a:xfrm>
            <a:off x="3610916" y="2226443"/>
            <a:ext cx="512462" cy="33244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DB5144C-E66B-4342-9082-FAD35E1E1BEF}"/>
              </a:ext>
            </a:extLst>
          </p:cNvPr>
          <p:cNvCxnSpPr>
            <a:cxnSpLocks/>
            <a:stCxn id="3" idx="7"/>
            <a:endCxn id="12" idx="1"/>
          </p:cNvCxnSpPr>
          <p:nvPr/>
        </p:nvCxnSpPr>
        <p:spPr>
          <a:xfrm flipV="1">
            <a:off x="5828845" y="2534332"/>
            <a:ext cx="990067" cy="245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F7EC265-5EA2-4DEF-B3EB-EA2005AA3684}"/>
              </a:ext>
            </a:extLst>
          </p:cNvPr>
          <p:cNvCxnSpPr>
            <a:cxnSpLocks/>
            <a:stCxn id="3" idx="2"/>
            <a:endCxn id="10" idx="7"/>
          </p:cNvCxnSpPr>
          <p:nvPr/>
        </p:nvCxnSpPr>
        <p:spPr>
          <a:xfrm flipH="1">
            <a:off x="3163393" y="2844699"/>
            <a:ext cx="606771" cy="2629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1EB67741-7E4D-4BD3-8AFF-457B7367781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059473" y="3196758"/>
            <a:ext cx="451657" cy="7207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CAAE3296-4C01-453E-A913-67A3604E74BD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 flipH="1">
            <a:off x="1716156" y="3679275"/>
            <a:ext cx="93171" cy="5879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92A8DAE0-A36B-4CC1-9370-1920080124EF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 flipH="1">
            <a:off x="5928018" y="3105945"/>
            <a:ext cx="890894" cy="7184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773EA614-3A42-47B0-8E26-4067C3E2B572}"/>
              </a:ext>
            </a:extLst>
          </p:cNvPr>
          <p:cNvCxnSpPr>
            <a:cxnSpLocks/>
            <a:stCxn id="12" idx="7"/>
            <a:endCxn id="13" idx="2"/>
          </p:cNvCxnSpPr>
          <p:nvPr/>
        </p:nvCxnSpPr>
        <p:spPr>
          <a:xfrm flipV="1">
            <a:off x="8318224" y="2226443"/>
            <a:ext cx="349000" cy="3078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654448C7-23F6-42B1-B53D-E2912F6879BC}"/>
              </a:ext>
            </a:extLst>
          </p:cNvPr>
          <p:cNvSpPr txBox="1"/>
          <p:nvPr/>
        </p:nvSpPr>
        <p:spPr>
          <a:xfrm>
            <a:off x="1716156" y="192993"/>
            <a:ext cx="875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Сличности између домаћих и дивљих животиња</a:t>
            </a:r>
            <a:endParaRPr lang="de-DE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l Farm 1000pc 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7" y="871507"/>
            <a:ext cx="4976612" cy="30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83AAB3A-9C5A-403F-B818-34593D3A4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83" y="3588026"/>
            <a:ext cx="4976612" cy="30395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DEBD231-A21A-4543-A00D-14819098D3EF}"/>
              </a:ext>
            </a:extLst>
          </p:cNvPr>
          <p:cNvSpPr txBox="1"/>
          <p:nvPr/>
        </p:nvSpPr>
        <p:spPr>
          <a:xfrm>
            <a:off x="1254012" y="111154"/>
            <a:ext cx="9683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Разлике између домаћих и дивљих животиња</a:t>
            </a:r>
            <a:endParaRPr lang="de-D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9922BD-7FC3-4E4C-9FD1-7077C64C2277}"/>
              </a:ext>
            </a:extLst>
          </p:cNvPr>
          <p:cNvSpPr txBox="1"/>
          <p:nvPr/>
        </p:nvSpPr>
        <p:spPr>
          <a:xfrm>
            <a:off x="725606" y="4108174"/>
            <a:ext cx="49766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Човјек брине о њима.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Човјек има користи.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Поједине су човјеков вјерни пријатељ.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E3C523-1C1A-4560-BE2E-0190EAA3F6B9}"/>
              </a:ext>
            </a:extLst>
          </p:cNvPr>
          <p:cNvSpPr txBox="1"/>
          <p:nvPr/>
        </p:nvSpPr>
        <p:spPr>
          <a:xfrm>
            <a:off x="6376416" y="855118"/>
            <a:ext cx="5608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 брину о себи.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Поједине дивље животиње ч</a:t>
            </a: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овјеку чине штету.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Неке животиње су опасне за човјека.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89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Природа и друштво 2.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Nišević</dc:creator>
  <cp:lastModifiedBy>Mirjana Brkić</cp:lastModifiedBy>
  <cp:revision>16</cp:revision>
  <dcterms:created xsi:type="dcterms:W3CDTF">2020-05-16T23:14:14Z</dcterms:created>
  <dcterms:modified xsi:type="dcterms:W3CDTF">2021-04-28T08:07:38Z</dcterms:modified>
</cp:coreProperties>
</file>