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8" r:id="rId2"/>
    <p:sldId id="259" r:id="rId3"/>
    <p:sldId id="261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48ED5D-7474-4CA1-80D7-BC0D9554F43D}" v="36" dt="2020-05-23T11:10:12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807D9-C18A-4DF7-9A8C-3B1906461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D6F726-17B2-4407-88FC-B3D69C701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A05020-BA75-492C-AA93-2D827093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A6DDCC-B3AC-4105-9963-83DC965F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6C56B7-7B8E-4C86-A905-B5C54C31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2399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75197-4F9F-47D6-A926-B123B015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8F690D9-26A9-43B8-AD7C-0CFC37DBB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A7C2FD-A30B-42EE-A3AE-79B658CC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ABC9F5-33E0-4F3D-A3DB-788C1A3F4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B0951B-9F08-44D7-81D3-01817860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07948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2540EE-BC87-4970-B493-8FC4B27960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FF33FE9-A329-41D9-9A89-3DF0478B2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15EC6F-0AF2-426F-8146-71BA642B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DBBE0A-0049-49D4-B7FB-13D5F727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493FA7-6A8F-412D-A2B0-A3DF7CAA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8452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7FF43-B8C6-45D4-B794-6D691201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9C2474-F9DD-46F8-A1D6-719F1C2D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A0F220-195F-4457-8869-09D9F040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7991D8-C297-4A5C-8F8E-8108885C6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542A0C-9151-4C84-ABB4-D97425C5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5678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3AA9C-7E90-4D2C-8B88-C189D5C1A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FF46DC-136D-49DD-90CA-A9E4B962F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D03CAC-B46C-473C-9C1F-054E950F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0BF60E-1A71-4DB3-AAD6-EDF78BA1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96D663-0745-4AFD-AE77-69D527BB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7111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81491-E272-4112-BAB5-88C993089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A4150-C90D-4540-B7C8-1D1057865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0F044D-2492-47C7-94DA-B0C62383C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625922-E118-4F76-916D-D8511F81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959500-591A-4E75-A680-106964A5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6E47990-C449-43AD-A582-38E76147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1194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AE160-D11D-42E6-84B0-1BCDB936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63454A-CB98-48AE-B72C-EFCD2DA0E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5B9F82-8944-4774-94BA-CF6CF813E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4698BB-886A-40A9-9F29-0744CE47B7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9025B4-0E84-4884-A38E-9238DD55DD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8221AD-DD7C-4EE1-8298-764CFF08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32F5FD0-FEF8-4964-AC25-42535F08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BAA72E4-A4CC-4E4E-8E78-11BDB3D8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482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B36F7A-178B-4009-9782-EC9A2EFE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BAA8A9E-CC9C-41C4-BE08-EA5902D05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42F49C-B97F-4A4F-BC93-A2E4E742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9B078B-6496-472E-B3DE-A504414C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7517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977544-3264-48C1-8A47-4D3F2BC6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317C8C-E738-47A2-9402-F1788DE20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BAD82A-FA89-4327-9463-701D9446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43904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E1AF6-CA13-4590-BD80-814DBD01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BABC02-228D-48DB-8384-10427A6F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F846B9E-4517-458A-9702-20584F4D0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AB6203-1B10-4A7A-B910-4B2A40DD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A44834-76B9-4D3B-BFB3-2C18D6D7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761E34-11AB-47C5-8EA3-6B470D28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1202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EAF958-12C5-47F1-B1B1-0C39E6DFB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DE694C9-B4F9-45DF-A85B-7D0E65D4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65947A-94A0-4601-933B-30174F94D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E6A390-40D1-427D-90C8-48EBA8D0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ECF84C-87BE-492E-8474-7EFFAE5D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D6599-93CA-4765-BEF9-98857FBD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366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36888F-B8FE-4C8C-AA5B-F8225BC0D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4A6B25-43B8-4C2C-9634-A61657F5C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56A4BA-9EFD-4F97-B5F7-CE4157ACA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34EB-AC73-4065-895D-EDB92FD1C1B9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8855F5-F0DC-47EB-A26A-A50032080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3D41CD-51BE-4EDC-BBB1-359A1A6FB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BE85-3D50-487A-B225-E18C18B8E4FD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454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13" y="3397994"/>
            <a:ext cx="7144512" cy="2401824"/>
          </a:xfrm>
        </p:spPr>
        <p:txBody>
          <a:bodyPr>
            <a:normAutofit/>
          </a:bodyPr>
          <a:lstStyle/>
          <a:p>
            <a:pPr algn="ctr"/>
            <a:r>
              <a:rPr lang="sr-Cyrl-BA" sz="4800" b="1" dirty="0">
                <a:latin typeface="Arial" panose="020B0604020202020204" pitchFamily="34" charset="0"/>
                <a:cs typeface="Arial" panose="020B0604020202020204" pitchFamily="34" charset="0"/>
              </a:rPr>
              <a:t>НАРОДНО КОЛО ИЗ РЕПУБЛИКЕ СРПСКЕ</a:t>
            </a:r>
            <a:endParaRPr lang="sr-Latn-BA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783" y="1058182"/>
            <a:ext cx="3582572" cy="1064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Физичко васпитање</a:t>
            </a:r>
          </a:p>
          <a:p>
            <a:pPr marL="0" indent="0" algn="ctr">
              <a:buNone/>
            </a:pPr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F001F80-DEE0-4EF7-B7B3-0B64FA427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856791">
            <a:off x="5245562" y="805203"/>
            <a:ext cx="7600392" cy="46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86" y="1287444"/>
            <a:ext cx="7094850" cy="1519091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Народно коло - </a:t>
            </a: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врста народне игре која се најчешће изводи као фолклорни народни плес.</a:t>
            </a:r>
            <a:endParaRPr lang="sr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86" y="3332922"/>
            <a:ext cx="7253875" cy="29134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Свако коло има своју ношњу и кореографију по чему се разликује.</a:t>
            </a:r>
          </a:p>
          <a:p>
            <a:pPr marL="0" indent="0">
              <a:buNone/>
            </a:pPr>
            <a:endParaRPr lang="sr-Cyrl-B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BA" sz="3200" dirty="0">
                <a:latin typeface="Arial" panose="020B0604020202020204" pitchFamily="34" charset="0"/>
                <a:cs typeface="Arial" panose="020B0604020202020204" pitchFamily="34" charset="0"/>
              </a:rPr>
              <a:t> Кола могу бити отворена и затворена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771E5A-6E69-44F8-8329-C9FDCDFC63D9}"/>
              </a:ext>
            </a:extLst>
          </p:cNvPr>
          <p:cNvSpPr txBox="1"/>
          <p:nvPr/>
        </p:nvSpPr>
        <p:spPr>
          <a:xfrm>
            <a:off x="3379304" y="336665"/>
            <a:ext cx="5433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4000" b="1" dirty="0">
                <a:latin typeface="Arial" panose="020B0604020202020204" pitchFamily="34" charset="0"/>
                <a:cs typeface="Arial" panose="020B0604020202020204" pitchFamily="34" charset="0"/>
              </a:rPr>
              <a:t>ШТА ЈЕ КОЛО?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523B42-DF5F-4F96-AED0-909EB5CC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115" y="1287444"/>
            <a:ext cx="3407959" cy="45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6ECB4DB-B66F-446A-B1E9-9B3F1D83A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4" y="684114"/>
            <a:ext cx="3844580" cy="56330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4E02C17-A0DE-402D-8817-5DF51BA8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591" y="684114"/>
            <a:ext cx="3844580" cy="563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40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</vt:lpstr>
      <vt:lpstr>НАРОДНО КОЛО ИЗ РЕПУБЛИКЕ СРПСКЕ</vt:lpstr>
      <vt:lpstr>Народно коло - врста народне игре која се најчешће изводи као фолклорни народни плес.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Народно коло из Републике Српске</dc:title>
  <dc:creator>Sanja Nišević</dc:creator>
  <cp:lastModifiedBy>Mirjana Brkić</cp:lastModifiedBy>
  <cp:revision>5</cp:revision>
  <dcterms:created xsi:type="dcterms:W3CDTF">2020-05-20T10:11:32Z</dcterms:created>
  <dcterms:modified xsi:type="dcterms:W3CDTF">2021-04-28T07:58:43Z</dcterms:modified>
</cp:coreProperties>
</file>