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58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7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26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01-Apr-20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01-Apr-20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01-Apr-20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01-Apr-20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01-Apr-20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115F1-363F-47E8-8930-113320E4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239" y="1277738"/>
            <a:ext cx="8643154" cy="2089192"/>
          </a:xfrm>
        </p:spPr>
        <p:txBody>
          <a:bodyPr>
            <a:normAutofit/>
          </a:bodyPr>
          <a:lstStyle/>
          <a:p>
            <a:pPr algn="ctr"/>
            <a:br>
              <a:rPr lang="sr-Cyrl-CS" dirty="0">
                <a:solidFill>
                  <a:srgbClr val="C00000"/>
                </a:solidFill>
              </a:rPr>
            </a:br>
            <a:r>
              <a:rPr lang="sr-Cyrl-CS" dirty="0">
                <a:solidFill>
                  <a:srgbClr val="C00000"/>
                </a:solidFill>
              </a:rPr>
              <a:t>КОМПОНОВАЊЕ И ПРОСТОР</a:t>
            </a:r>
            <a:br>
              <a:rPr lang="sr-Cyrl-CS" dirty="0"/>
            </a:br>
            <a:br>
              <a:rPr lang="sr-Cyrl-C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8F2E2-B932-410A-88E1-922BB17F9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4239" y="2936980"/>
            <a:ext cx="8630446" cy="1504825"/>
          </a:xfrm>
        </p:spPr>
        <p:txBody>
          <a:bodyPr>
            <a:normAutofit/>
          </a:bodyPr>
          <a:lstStyle/>
          <a:p>
            <a:pPr algn="ctr"/>
            <a:r>
              <a:rPr lang="sr-Cyrl-CS" sz="4000" dirty="0"/>
              <a:t>ПОНАВЉАЊЕ ОБЛИКА У ПРОСТОРУ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29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1397B-C865-4EAA-A8AA-C26CB16E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210246"/>
            <a:ext cx="9603275" cy="1049235"/>
          </a:xfrm>
        </p:spPr>
        <p:txBody>
          <a:bodyPr/>
          <a:lstStyle/>
          <a:p>
            <a:r>
              <a:rPr lang="bs-Cyrl-BA" dirty="0"/>
              <a:t>Облици које користимо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CC304-6474-4A03-96E7-E0264D2F9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B0989D9-ACFC-49A3-8B37-E0E63C271B73}"/>
              </a:ext>
            </a:extLst>
          </p:cNvPr>
          <p:cNvSpPr/>
          <p:nvPr/>
        </p:nvSpPr>
        <p:spPr>
          <a:xfrm>
            <a:off x="1636169" y="4073550"/>
            <a:ext cx="1423073" cy="13927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8F143A2B-6430-4A6E-85B9-FD6D8C83B3E8}"/>
              </a:ext>
            </a:extLst>
          </p:cNvPr>
          <p:cNvSpPr/>
          <p:nvPr/>
        </p:nvSpPr>
        <p:spPr>
          <a:xfrm>
            <a:off x="9202597" y="2106484"/>
            <a:ext cx="1471518" cy="1241404"/>
          </a:xfrm>
          <a:prstGeom prst="triangl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F3B763-E906-4087-A89B-B19107540CF8}"/>
              </a:ext>
            </a:extLst>
          </p:cNvPr>
          <p:cNvSpPr/>
          <p:nvPr/>
        </p:nvSpPr>
        <p:spPr>
          <a:xfrm>
            <a:off x="6524536" y="2181720"/>
            <a:ext cx="1225302" cy="116616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526667-5115-4F23-AD61-EAF902CB0CF2}"/>
              </a:ext>
            </a:extLst>
          </p:cNvPr>
          <p:cNvSpPr/>
          <p:nvPr/>
        </p:nvSpPr>
        <p:spPr>
          <a:xfrm>
            <a:off x="2582320" y="2373712"/>
            <a:ext cx="2301139" cy="950734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ord 8">
            <a:extLst>
              <a:ext uri="{FF2B5EF4-FFF2-40B4-BE49-F238E27FC236}">
                <a16:creationId xmlns:a16="http://schemas.microsoft.com/office/drawing/2014/main" id="{49A485FB-72AD-43F4-A0D3-490A60A9999F}"/>
              </a:ext>
            </a:extLst>
          </p:cNvPr>
          <p:cNvSpPr/>
          <p:nvPr/>
        </p:nvSpPr>
        <p:spPr>
          <a:xfrm>
            <a:off x="5246799" y="4142985"/>
            <a:ext cx="1277737" cy="1253924"/>
          </a:xfrm>
          <a:prstGeom prst="chord">
            <a:avLst>
              <a:gd name="adj1" fmla="val 2700000"/>
              <a:gd name="adj2" fmla="val 14261132"/>
            </a:avLst>
          </a:prstGeom>
          <a:solidFill>
            <a:srgbClr val="FFC000"/>
          </a:solidFill>
          <a:ln>
            <a:solidFill>
              <a:srgbClr val="BD7F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672425D-F529-40E2-8F68-9C4ECE7D43DB}"/>
              </a:ext>
            </a:extLst>
          </p:cNvPr>
          <p:cNvSpPr/>
          <p:nvPr/>
        </p:nvSpPr>
        <p:spPr>
          <a:xfrm>
            <a:off x="8021749" y="4238940"/>
            <a:ext cx="1635020" cy="1108180"/>
          </a:xfrm>
          <a:prstGeom prst="ellipse">
            <a:avLst/>
          </a:prstGeom>
          <a:solidFill>
            <a:srgbClr val="7030A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9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84061-992E-423A-A4E1-7355D01A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1180848"/>
            <a:ext cx="9605635" cy="683346"/>
          </a:xfrm>
        </p:spPr>
        <p:txBody>
          <a:bodyPr/>
          <a:lstStyle/>
          <a:p>
            <a:r>
              <a:rPr lang="bs-Cyrl-BA" dirty="0"/>
              <a:t>Ученички радови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2BD454-965A-4594-87CE-D556C9BAF4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72104" y="2011363"/>
            <a:ext cx="4596417" cy="3448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29A8C53-28F1-41FF-96BF-4F3C3F62C5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42010" y="2017713"/>
            <a:ext cx="4588004" cy="3441700"/>
          </a:xfrm>
        </p:spPr>
      </p:pic>
    </p:spTree>
    <p:extLst>
      <p:ext uri="{BB962C8B-B14F-4D97-AF65-F5344CB8AC3E}">
        <p14:creationId xmlns:p14="http://schemas.microsoft.com/office/powerpoint/2010/main" val="2618705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3697-C367-4E0E-93C6-1C3E84F0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331" y="1198505"/>
            <a:ext cx="9605635" cy="1059305"/>
          </a:xfrm>
        </p:spPr>
        <p:txBody>
          <a:bodyPr/>
          <a:lstStyle/>
          <a:p>
            <a:r>
              <a:rPr lang="bs-Cyrl-BA" dirty="0"/>
              <a:t>Виктор Вазарели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45DAC5F-B9BE-4B17-AE1D-67A3474319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1505" y="2500975"/>
            <a:ext cx="3608842" cy="2567055"/>
          </a:xfrm>
        </p:spPr>
      </p:pic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14ED6181-A471-44A9-82EB-D5624EBDC0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47801" y="2398086"/>
            <a:ext cx="4468550" cy="2784574"/>
          </a:xfrm>
        </p:spPr>
      </p:pic>
    </p:spTree>
    <p:extLst>
      <p:ext uri="{BB962C8B-B14F-4D97-AF65-F5344CB8AC3E}">
        <p14:creationId xmlns:p14="http://schemas.microsoft.com/office/powerpoint/2010/main" val="3162292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55</TotalTime>
  <Words>11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Gill Sans MT</vt:lpstr>
      <vt:lpstr>Gallery</vt:lpstr>
      <vt:lpstr> КОМПОНОВАЊЕ И ПРОСТОР  </vt:lpstr>
      <vt:lpstr>Облици које користимо</vt:lpstr>
      <vt:lpstr>Ученички радови</vt:lpstr>
      <vt:lpstr>Виктор Вазарели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КОМПОНОВАЊЕ И ПРОСТОР</dc:title>
  <dc:creator>olja pristas</dc:creator>
  <cp:lastModifiedBy>olja pristas</cp:lastModifiedBy>
  <cp:revision>6</cp:revision>
  <dcterms:created xsi:type="dcterms:W3CDTF">2020-04-01T12:08:53Z</dcterms:created>
  <dcterms:modified xsi:type="dcterms:W3CDTF">2020-04-01T13:04:35Z</dcterms:modified>
</cp:coreProperties>
</file>