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2"/>
  </p:notesMasterIdLst>
  <p:sldIdLst>
    <p:sldId id="275" r:id="rId2"/>
    <p:sldId id="280" r:id="rId3"/>
    <p:sldId id="271" r:id="rId4"/>
    <p:sldId id="273" r:id="rId5"/>
    <p:sldId id="274" r:id="rId6"/>
    <p:sldId id="272" r:id="rId7"/>
    <p:sldId id="276" r:id="rId8"/>
    <p:sldId id="277" r:id="rId9"/>
    <p:sldId id="278" r:id="rId10"/>
    <p:sldId id="279" r:id="rId1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8" d="100"/>
          <a:sy n="68" d="100"/>
        </p:scale>
        <p:origin x="792" y="96"/>
      </p:cViewPr>
      <p:guideLst>
        <p:guide orient="horz" pos="2160"/>
        <p:guide pos="384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6969B88-C104-4D84-835A-09CC8139793B}" type="datetimeFigureOut">
              <a:rPr lang="en-US" smtClean="0"/>
              <a:t>11/3/2020</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0C57CC4-FBA4-4966-853B-B606DA53DC66}" type="slidenum">
              <a:rPr lang="en-US" smtClean="0"/>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US"/>
              <a:t>Click to edit Master subtitle style</a:t>
            </a:r>
          </a:p>
        </p:txBody>
      </p:sp>
      <p:sp>
        <p:nvSpPr>
          <p:cNvPr id="4" name="Date Placeholder 3">
            <a:extLst>
              <a:ext uri="{FF2B5EF4-FFF2-40B4-BE49-F238E27FC236}">
                <a16:creationId xmlns:a16="http://schemas.microsoft.com/office/drawing/2014/main" id="{3D3D0DB6-447E-42AE-9F11-D23B833F6705}"/>
              </a:ext>
            </a:extLst>
          </p:cNvPr>
          <p:cNvSpPr>
            <a:spLocks noGrp="1"/>
          </p:cNvSpPr>
          <p:nvPr>
            <p:ph type="dt" sz="half" idx="10"/>
          </p:nvPr>
        </p:nvSpPr>
        <p:spPr/>
        <p:txBody>
          <a:bodyPr/>
          <a:lstStyle>
            <a:lvl1pPr>
              <a:defRPr/>
            </a:lvl1pPr>
          </a:lstStyle>
          <a:p>
            <a:pPr>
              <a:defRPr/>
            </a:pPr>
            <a:fld id="{57913427-0D95-421B-865A-BBD7ABFE11A7}" type="datetimeFigureOut">
              <a:rPr lang="en-US"/>
              <a:pPr>
                <a:defRPr/>
              </a:pPr>
              <a:t>11/3/2020</a:t>
            </a:fld>
            <a:endParaRPr lang="en-US"/>
          </a:p>
        </p:txBody>
      </p:sp>
      <p:sp>
        <p:nvSpPr>
          <p:cNvPr id="5" name="Footer Placeholder 4">
            <a:extLst>
              <a:ext uri="{FF2B5EF4-FFF2-40B4-BE49-F238E27FC236}">
                <a16:creationId xmlns:a16="http://schemas.microsoft.com/office/drawing/2014/main" id="{BD5E9548-A102-4D70-AC8D-ABC498A68C94}"/>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9CDDAD3E-98D5-41D6-991B-08965E5651B7}"/>
              </a:ext>
            </a:extLst>
          </p:cNvPr>
          <p:cNvSpPr>
            <a:spLocks noGrp="1"/>
          </p:cNvSpPr>
          <p:nvPr>
            <p:ph type="sldNum" sz="quarter" idx="12"/>
          </p:nvPr>
        </p:nvSpPr>
        <p:spPr/>
        <p:txBody>
          <a:bodyPr/>
          <a:lstStyle>
            <a:lvl1pPr>
              <a:defRPr/>
            </a:lvl1pPr>
          </a:lstStyle>
          <a:p>
            <a:fld id="{04BA1938-51A1-4599-8AC2-8BF6EA4D0FEB}" type="slidenum">
              <a:rPr lang="en-US" altLang="en-US"/>
              <a:pPr/>
              <a:t>‹#›</a:t>
            </a:fld>
            <a:endParaRPr lang="en-US" altLang="en-US"/>
          </a:p>
        </p:txBody>
      </p:sp>
    </p:spTree>
    <p:extLst>
      <p:ext uri="{BB962C8B-B14F-4D97-AF65-F5344CB8AC3E}">
        <p14:creationId xmlns:p14="http://schemas.microsoft.com/office/powerpoint/2010/main" val="214967527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D6727CF-DDD0-4E6B-B7F3-D08518FCE9D8}"/>
              </a:ext>
            </a:extLst>
          </p:cNvPr>
          <p:cNvSpPr>
            <a:spLocks noGrp="1"/>
          </p:cNvSpPr>
          <p:nvPr>
            <p:ph type="dt" sz="half" idx="10"/>
          </p:nvPr>
        </p:nvSpPr>
        <p:spPr/>
        <p:txBody>
          <a:bodyPr/>
          <a:lstStyle>
            <a:lvl1pPr>
              <a:defRPr/>
            </a:lvl1pPr>
          </a:lstStyle>
          <a:p>
            <a:pPr>
              <a:defRPr/>
            </a:pPr>
            <a:fld id="{66F07497-1439-403F-9C83-16B3CE55E8CC}" type="datetimeFigureOut">
              <a:rPr lang="en-US"/>
              <a:pPr>
                <a:defRPr/>
              </a:pPr>
              <a:t>11/3/2020</a:t>
            </a:fld>
            <a:endParaRPr lang="en-US"/>
          </a:p>
        </p:txBody>
      </p:sp>
      <p:sp>
        <p:nvSpPr>
          <p:cNvPr id="5" name="Footer Placeholder 4">
            <a:extLst>
              <a:ext uri="{FF2B5EF4-FFF2-40B4-BE49-F238E27FC236}">
                <a16:creationId xmlns:a16="http://schemas.microsoft.com/office/drawing/2014/main" id="{947103D0-8BE5-49AD-8F79-A9630E99EB4F}"/>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3EBDB3B8-B446-47FD-A14C-719C222AD890}"/>
              </a:ext>
            </a:extLst>
          </p:cNvPr>
          <p:cNvSpPr>
            <a:spLocks noGrp="1"/>
          </p:cNvSpPr>
          <p:nvPr>
            <p:ph type="sldNum" sz="quarter" idx="12"/>
          </p:nvPr>
        </p:nvSpPr>
        <p:spPr/>
        <p:txBody>
          <a:bodyPr/>
          <a:lstStyle>
            <a:lvl1pPr>
              <a:defRPr/>
            </a:lvl1pPr>
          </a:lstStyle>
          <a:p>
            <a:fld id="{887FA80F-B5CB-43AF-BF9F-55A304965A79}" type="slidenum">
              <a:rPr lang="en-US" altLang="en-US"/>
              <a:pPr/>
              <a:t>‹#›</a:t>
            </a:fld>
            <a:endParaRPr lang="en-US" altLang="en-US"/>
          </a:p>
        </p:txBody>
      </p:sp>
    </p:spTree>
    <p:extLst>
      <p:ext uri="{BB962C8B-B14F-4D97-AF65-F5344CB8AC3E}">
        <p14:creationId xmlns:p14="http://schemas.microsoft.com/office/powerpoint/2010/main" val="93449281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06375"/>
            <a:ext cx="2743200" cy="4387851"/>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06375"/>
            <a:ext cx="8026400" cy="4387851"/>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D4F0701-9B9C-4698-AB3D-024FDD7B6F12}"/>
              </a:ext>
            </a:extLst>
          </p:cNvPr>
          <p:cNvSpPr>
            <a:spLocks noGrp="1"/>
          </p:cNvSpPr>
          <p:nvPr>
            <p:ph type="dt" sz="half" idx="10"/>
          </p:nvPr>
        </p:nvSpPr>
        <p:spPr/>
        <p:txBody>
          <a:bodyPr/>
          <a:lstStyle>
            <a:lvl1pPr>
              <a:defRPr/>
            </a:lvl1pPr>
          </a:lstStyle>
          <a:p>
            <a:pPr>
              <a:defRPr/>
            </a:pPr>
            <a:fld id="{C8EFB45B-82D3-44A7-A1BA-F5D1D11BD363}" type="datetimeFigureOut">
              <a:rPr lang="en-US"/>
              <a:pPr>
                <a:defRPr/>
              </a:pPr>
              <a:t>11/3/2020</a:t>
            </a:fld>
            <a:endParaRPr lang="en-US"/>
          </a:p>
        </p:txBody>
      </p:sp>
      <p:sp>
        <p:nvSpPr>
          <p:cNvPr id="5" name="Footer Placeholder 4">
            <a:extLst>
              <a:ext uri="{FF2B5EF4-FFF2-40B4-BE49-F238E27FC236}">
                <a16:creationId xmlns:a16="http://schemas.microsoft.com/office/drawing/2014/main" id="{14B22146-AD54-43E8-8DB0-5AE7A1F4664A}"/>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18220AF0-4C9F-4560-9B3B-52B06793CF8B}"/>
              </a:ext>
            </a:extLst>
          </p:cNvPr>
          <p:cNvSpPr>
            <a:spLocks noGrp="1"/>
          </p:cNvSpPr>
          <p:nvPr>
            <p:ph type="sldNum" sz="quarter" idx="12"/>
          </p:nvPr>
        </p:nvSpPr>
        <p:spPr/>
        <p:txBody>
          <a:bodyPr/>
          <a:lstStyle>
            <a:lvl1pPr>
              <a:defRPr/>
            </a:lvl1pPr>
          </a:lstStyle>
          <a:p>
            <a:fld id="{F416E631-10B5-45C0-99CE-F687A67DFE85}" type="slidenum">
              <a:rPr lang="en-US" altLang="en-US"/>
              <a:pPr/>
              <a:t>‹#›</a:t>
            </a:fld>
            <a:endParaRPr lang="en-US" altLang="en-US"/>
          </a:p>
        </p:txBody>
      </p:sp>
    </p:spTree>
    <p:extLst>
      <p:ext uri="{BB962C8B-B14F-4D97-AF65-F5344CB8AC3E}">
        <p14:creationId xmlns:p14="http://schemas.microsoft.com/office/powerpoint/2010/main" val="367508705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64229A4-2586-4B72-91A3-E72E10836E51}"/>
              </a:ext>
            </a:extLst>
          </p:cNvPr>
          <p:cNvSpPr>
            <a:spLocks noGrp="1"/>
          </p:cNvSpPr>
          <p:nvPr>
            <p:ph type="dt" sz="half" idx="10"/>
          </p:nvPr>
        </p:nvSpPr>
        <p:spPr/>
        <p:txBody>
          <a:bodyPr/>
          <a:lstStyle>
            <a:lvl1pPr>
              <a:defRPr/>
            </a:lvl1pPr>
          </a:lstStyle>
          <a:p>
            <a:pPr>
              <a:defRPr/>
            </a:pPr>
            <a:fld id="{85A52D7D-6E21-47B5-A715-F5964EA8FA72}" type="datetimeFigureOut">
              <a:rPr lang="en-US"/>
              <a:pPr>
                <a:defRPr/>
              </a:pPr>
              <a:t>11/3/2020</a:t>
            </a:fld>
            <a:endParaRPr lang="en-US"/>
          </a:p>
        </p:txBody>
      </p:sp>
      <p:sp>
        <p:nvSpPr>
          <p:cNvPr id="5" name="Footer Placeholder 4">
            <a:extLst>
              <a:ext uri="{FF2B5EF4-FFF2-40B4-BE49-F238E27FC236}">
                <a16:creationId xmlns:a16="http://schemas.microsoft.com/office/drawing/2014/main" id="{F9AFA23E-C510-40CF-8182-43F1CDE7E2DA}"/>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B1E5F42C-0F59-49AA-845B-E1D51C9DBFD9}"/>
              </a:ext>
            </a:extLst>
          </p:cNvPr>
          <p:cNvSpPr>
            <a:spLocks noGrp="1"/>
          </p:cNvSpPr>
          <p:nvPr>
            <p:ph type="sldNum" sz="quarter" idx="12"/>
          </p:nvPr>
        </p:nvSpPr>
        <p:spPr/>
        <p:txBody>
          <a:bodyPr/>
          <a:lstStyle>
            <a:lvl1pPr>
              <a:defRPr/>
            </a:lvl1pPr>
          </a:lstStyle>
          <a:p>
            <a:fld id="{0922512E-2B88-4AC4-9DA2-66287DC1A973}" type="slidenum">
              <a:rPr lang="en-US" altLang="en-US"/>
              <a:pPr/>
              <a:t>‹#›</a:t>
            </a:fld>
            <a:endParaRPr lang="en-US" altLang="en-US"/>
          </a:p>
        </p:txBody>
      </p:sp>
    </p:spTree>
    <p:extLst>
      <p:ext uri="{BB962C8B-B14F-4D97-AF65-F5344CB8AC3E}">
        <p14:creationId xmlns:p14="http://schemas.microsoft.com/office/powerpoint/2010/main" val="37208085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5333"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667">
                <a:solidFill>
                  <a:schemeClr val="tx1">
                    <a:tint val="75000"/>
                  </a:schemeClr>
                </a:solidFill>
              </a:defRPr>
            </a:lvl1pPr>
            <a:lvl2pPr marL="609585" indent="0">
              <a:buNone/>
              <a:defRPr sz="2400">
                <a:solidFill>
                  <a:schemeClr val="tx1">
                    <a:tint val="75000"/>
                  </a:schemeClr>
                </a:solidFill>
              </a:defRPr>
            </a:lvl2pPr>
            <a:lvl3pPr marL="1219170" indent="0">
              <a:buNone/>
              <a:defRPr sz="2133">
                <a:solidFill>
                  <a:schemeClr val="tx1">
                    <a:tint val="75000"/>
                  </a:schemeClr>
                </a:solidFill>
              </a:defRPr>
            </a:lvl3pPr>
            <a:lvl4pPr marL="1828754" indent="0">
              <a:buNone/>
              <a:defRPr sz="1867">
                <a:solidFill>
                  <a:schemeClr val="tx1">
                    <a:tint val="75000"/>
                  </a:schemeClr>
                </a:solidFill>
              </a:defRPr>
            </a:lvl4pPr>
            <a:lvl5pPr marL="2438339" indent="0">
              <a:buNone/>
              <a:defRPr sz="1867">
                <a:solidFill>
                  <a:schemeClr val="tx1">
                    <a:tint val="75000"/>
                  </a:schemeClr>
                </a:solidFill>
              </a:defRPr>
            </a:lvl5pPr>
            <a:lvl6pPr marL="3047924" indent="0">
              <a:buNone/>
              <a:defRPr sz="1867">
                <a:solidFill>
                  <a:schemeClr val="tx1">
                    <a:tint val="75000"/>
                  </a:schemeClr>
                </a:solidFill>
              </a:defRPr>
            </a:lvl6pPr>
            <a:lvl7pPr marL="3657509" indent="0">
              <a:buNone/>
              <a:defRPr sz="1867">
                <a:solidFill>
                  <a:schemeClr val="tx1">
                    <a:tint val="75000"/>
                  </a:schemeClr>
                </a:solidFill>
              </a:defRPr>
            </a:lvl7pPr>
            <a:lvl8pPr marL="4267093" indent="0">
              <a:buNone/>
              <a:defRPr sz="1867">
                <a:solidFill>
                  <a:schemeClr val="tx1">
                    <a:tint val="75000"/>
                  </a:schemeClr>
                </a:solidFill>
              </a:defRPr>
            </a:lvl8pPr>
            <a:lvl9pPr marL="4876678" indent="0">
              <a:buNone/>
              <a:defRPr sz="1867">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E64A1DD8-F780-4177-ADF2-4BA00687DBB9}"/>
              </a:ext>
            </a:extLst>
          </p:cNvPr>
          <p:cNvSpPr>
            <a:spLocks noGrp="1"/>
          </p:cNvSpPr>
          <p:nvPr>
            <p:ph type="dt" sz="half" idx="10"/>
          </p:nvPr>
        </p:nvSpPr>
        <p:spPr/>
        <p:txBody>
          <a:bodyPr/>
          <a:lstStyle>
            <a:lvl1pPr>
              <a:defRPr/>
            </a:lvl1pPr>
          </a:lstStyle>
          <a:p>
            <a:pPr>
              <a:defRPr/>
            </a:pPr>
            <a:fld id="{084C3504-D580-4B46-A4FC-9B5C9298D26D}" type="datetimeFigureOut">
              <a:rPr lang="en-US"/>
              <a:pPr>
                <a:defRPr/>
              </a:pPr>
              <a:t>11/3/2020</a:t>
            </a:fld>
            <a:endParaRPr lang="en-US"/>
          </a:p>
        </p:txBody>
      </p:sp>
      <p:sp>
        <p:nvSpPr>
          <p:cNvPr id="5" name="Footer Placeholder 4">
            <a:extLst>
              <a:ext uri="{FF2B5EF4-FFF2-40B4-BE49-F238E27FC236}">
                <a16:creationId xmlns:a16="http://schemas.microsoft.com/office/drawing/2014/main" id="{024C0018-D432-4843-93EF-4B6ACAF1688D}"/>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95256528-5C83-4BAC-9032-7BF5F13D251A}"/>
              </a:ext>
            </a:extLst>
          </p:cNvPr>
          <p:cNvSpPr>
            <a:spLocks noGrp="1"/>
          </p:cNvSpPr>
          <p:nvPr>
            <p:ph type="sldNum" sz="quarter" idx="12"/>
          </p:nvPr>
        </p:nvSpPr>
        <p:spPr/>
        <p:txBody>
          <a:bodyPr/>
          <a:lstStyle>
            <a:lvl1pPr>
              <a:defRPr/>
            </a:lvl1pPr>
          </a:lstStyle>
          <a:p>
            <a:fld id="{8EF4CB9C-7F82-42FB-BED2-1E3A79C26BB6}" type="slidenum">
              <a:rPr lang="en-US" altLang="en-US"/>
              <a:pPr/>
              <a:t>‹#›</a:t>
            </a:fld>
            <a:endParaRPr lang="en-US" altLang="en-US"/>
          </a:p>
        </p:txBody>
      </p:sp>
    </p:spTree>
    <p:extLst>
      <p:ext uri="{BB962C8B-B14F-4D97-AF65-F5344CB8AC3E}">
        <p14:creationId xmlns:p14="http://schemas.microsoft.com/office/powerpoint/2010/main" val="256139455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200151"/>
            <a:ext cx="5384800" cy="3394075"/>
          </a:xfrm>
        </p:spPr>
        <p:txBody>
          <a:bodyPr/>
          <a:lstStyle>
            <a:lvl1pPr>
              <a:defRPr sz="3733"/>
            </a:lvl1pPr>
            <a:lvl2pPr>
              <a:defRPr sz="3200"/>
            </a:lvl2pPr>
            <a:lvl3pPr>
              <a:defRPr sz="2667"/>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200151"/>
            <a:ext cx="5384800" cy="3394075"/>
          </a:xfrm>
        </p:spPr>
        <p:txBody>
          <a:bodyPr/>
          <a:lstStyle>
            <a:lvl1pPr>
              <a:defRPr sz="3733"/>
            </a:lvl1pPr>
            <a:lvl2pPr>
              <a:defRPr sz="3200"/>
            </a:lvl2pPr>
            <a:lvl3pPr>
              <a:defRPr sz="2667"/>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a:extLst>
              <a:ext uri="{FF2B5EF4-FFF2-40B4-BE49-F238E27FC236}">
                <a16:creationId xmlns:a16="http://schemas.microsoft.com/office/drawing/2014/main" id="{18BF16CA-E10C-45CF-86BD-67292CE79011}"/>
              </a:ext>
            </a:extLst>
          </p:cNvPr>
          <p:cNvSpPr>
            <a:spLocks noGrp="1"/>
          </p:cNvSpPr>
          <p:nvPr>
            <p:ph type="dt" sz="half" idx="10"/>
          </p:nvPr>
        </p:nvSpPr>
        <p:spPr/>
        <p:txBody>
          <a:bodyPr/>
          <a:lstStyle>
            <a:lvl1pPr>
              <a:defRPr/>
            </a:lvl1pPr>
          </a:lstStyle>
          <a:p>
            <a:pPr>
              <a:defRPr/>
            </a:pPr>
            <a:fld id="{DFB091CD-AFD0-4C2C-AFD9-72D152820037}" type="datetimeFigureOut">
              <a:rPr lang="en-US"/>
              <a:pPr>
                <a:defRPr/>
              </a:pPr>
              <a:t>11/3/2020</a:t>
            </a:fld>
            <a:endParaRPr lang="en-US"/>
          </a:p>
        </p:txBody>
      </p:sp>
      <p:sp>
        <p:nvSpPr>
          <p:cNvPr id="6" name="Footer Placeholder 4">
            <a:extLst>
              <a:ext uri="{FF2B5EF4-FFF2-40B4-BE49-F238E27FC236}">
                <a16:creationId xmlns:a16="http://schemas.microsoft.com/office/drawing/2014/main" id="{7406ED93-FF73-4545-8CC2-8690BE47C377}"/>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75A85D26-299A-4624-B6F4-A4482E66B8DE}"/>
              </a:ext>
            </a:extLst>
          </p:cNvPr>
          <p:cNvSpPr>
            <a:spLocks noGrp="1"/>
          </p:cNvSpPr>
          <p:nvPr>
            <p:ph type="sldNum" sz="quarter" idx="12"/>
          </p:nvPr>
        </p:nvSpPr>
        <p:spPr/>
        <p:txBody>
          <a:bodyPr/>
          <a:lstStyle>
            <a:lvl1pPr>
              <a:defRPr/>
            </a:lvl1pPr>
          </a:lstStyle>
          <a:p>
            <a:fld id="{E61E3FC2-EBBA-4B32-A409-1C756F4547E7}" type="slidenum">
              <a:rPr lang="en-US" altLang="en-US"/>
              <a:pPr/>
              <a:t>‹#›</a:t>
            </a:fld>
            <a:endParaRPr lang="en-US" altLang="en-US"/>
          </a:p>
        </p:txBody>
      </p:sp>
    </p:spTree>
    <p:extLst>
      <p:ext uri="{BB962C8B-B14F-4D97-AF65-F5344CB8AC3E}">
        <p14:creationId xmlns:p14="http://schemas.microsoft.com/office/powerpoint/2010/main" val="264641877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9"/>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3"/>
          </a:xfrm>
        </p:spPr>
        <p:txBody>
          <a:bodyPr anchor="b"/>
          <a:lstStyle>
            <a:lvl1pPr marL="0" indent="0">
              <a:buNone/>
              <a:defRPr sz="32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3200"/>
            </a:lvl1pPr>
            <a:lvl2pPr>
              <a:defRPr sz="2667"/>
            </a:lvl2pPr>
            <a:lvl3pPr>
              <a:defRPr sz="2400"/>
            </a:lvl3pPr>
            <a:lvl4pPr>
              <a:defRPr sz="2133"/>
            </a:lvl4pPr>
            <a:lvl5pPr>
              <a:defRPr sz="2133"/>
            </a:lvl5pPr>
            <a:lvl6pPr>
              <a:defRPr sz="2133"/>
            </a:lvl6pPr>
            <a:lvl7pPr>
              <a:defRPr sz="2133"/>
            </a:lvl7pPr>
            <a:lvl8pPr>
              <a:defRPr sz="2133"/>
            </a:lvl8pPr>
            <a:lvl9pPr>
              <a:defRPr sz="21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9" y="1535113"/>
            <a:ext cx="5389033" cy="639763"/>
          </a:xfrm>
        </p:spPr>
        <p:txBody>
          <a:bodyPr anchor="b"/>
          <a:lstStyle>
            <a:lvl1pPr marL="0" indent="0">
              <a:buNone/>
              <a:defRPr sz="32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a:t>Click to edit Master text styles</a:t>
            </a:r>
          </a:p>
        </p:txBody>
      </p:sp>
      <p:sp>
        <p:nvSpPr>
          <p:cNvPr id="6" name="Content Placeholder 5"/>
          <p:cNvSpPr>
            <a:spLocks noGrp="1"/>
          </p:cNvSpPr>
          <p:nvPr>
            <p:ph sz="quarter" idx="4"/>
          </p:nvPr>
        </p:nvSpPr>
        <p:spPr>
          <a:xfrm>
            <a:off x="6193369" y="2174875"/>
            <a:ext cx="5389033" cy="3951288"/>
          </a:xfrm>
        </p:spPr>
        <p:txBody>
          <a:bodyPr/>
          <a:lstStyle>
            <a:lvl1pPr>
              <a:defRPr sz="3200"/>
            </a:lvl1pPr>
            <a:lvl2pPr>
              <a:defRPr sz="2667"/>
            </a:lvl2pPr>
            <a:lvl3pPr>
              <a:defRPr sz="2400"/>
            </a:lvl3pPr>
            <a:lvl4pPr>
              <a:defRPr sz="2133"/>
            </a:lvl4pPr>
            <a:lvl5pPr>
              <a:defRPr sz="2133"/>
            </a:lvl5pPr>
            <a:lvl6pPr>
              <a:defRPr sz="2133"/>
            </a:lvl6pPr>
            <a:lvl7pPr>
              <a:defRPr sz="2133"/>
            </a:lvl7pPr>
            <a:lvl8pPr>
              <a:defRPr sz="2133"/>
            </a:lvl8pPr>
            <a:lvl9pPr>
              <a:defRPr sz="21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a:extLst>
              <a:ext uri="{FF2B5EF4-FFF2-40B4-BE49-F238E27FC236}">
                <a16:creationId xmlns:a16="http://schemas.microsoft.com/office/drawing/2014/main" id="{3EC7D539-EE4B-4A39-B548-D9CD11C6FFEC}"/>
              </a:ext>
            </a:extLst>
          </p:cNvPr>
          <p:cNvSpPr>
            <a:spLocks noGrp="1"/>
          </p:cNvSpPr>
          <p:nvPr>
            <p:ph type="dt" sz="half" idx="10"/>
          </p:nvPr>
        </p:nvSpPr>
        <p:spPr/>
        <p:txBody>
          <a:bodyPr/>
          <a:lstStyle>
            <a:lvl1pPr>
              <a:defRPr/>
            </a:lvl1pPr>
          </a:lstStyle>
          <a:p>
            <a:pPr>
              <a:defRPr/>
            </a:pPr>
            <a:fld id="{AA821D44-A7DC-4112-A836-84DBEA55E29E}" type="datetimeFigureOut">
              <a:rPr lang="en-US"/>
              <a:pPr>
                <a:defRPr/>
              </a:pPr>
              <a:t>11/3/2020</a:t>
            </a:fld>
            <a:endParaRPr lang="en-US"/>
          </a:p>
        </p:txBody>
      </p:sp>
      <p:sp>
        <p:nvSpPr>
          <p:cNvPr id="8" name="Footer Placeholder 4">
            <a:extLst>
              <a:ext uri="{FF2B5EF4-FFF2-40B4-BE49-F238E27FC236}">
                <a16:creationId xmlns:a16="http://schemas.microsoft.com/office/drawing/2014/main" id="{F9D58A64-B958-43F9-8F0C-84A0675053BE}"/>
              </a:ext>
            </a:extLst>
          </p:cNvPr>
          <p:cNvSpPr>
            <a:spLocks noGrp="1"/>
          </p:cNvSpPr>
          <p:nvPr>
            <p:ph type="ftr" sz="quarter" idx="11"/>
          </p:nvPr>
        </p:nvSpPr>
        <p:spPr/>
        <p:txBody>
          <a:bodyPr/>
          <a:lstStyle>
            <a:lvl1pPr>
              <a:defRPr/>
            </a:lvl1pPr>
          </a:lstStyle>
          <a:p>
            <a:pPr>
              <a:defRPr/>
            </a:pPr>
            <a:endParaRPr lang="en-US"/>
          </a:p>
        </p:txBody>
      </p:sp>
      <p:sp>
        <p:nvSpPr>
          <p:cNvPr id="9" name="Slide Number Placeholder 5">
            <a:extLst>
              <a:ext uri="{FF2B5EF4-FFF2-40B4-BE49-F238E27FC236}">
                <a16:creationId xmlns:a16="http://schemas.microsoft.com/office/drawing/2014/main" id="{9C66AD69-6FE5-49C5-98F0-FA735803539C}"/>
              </a:ext>
            </a:extLst>
          </p:cNvPr>
          <p:cNvSpPr>
            <a:spLocks noGrp="1"/>
          </p:cNvSpPr>
          <p:nvPr>
            <p:ph type="sldNum" sz="quarter" idx="12"/>
          </p:nvPr>
        </p:nvSpPr>
        <p:spPr/>
        <p:txBody>
          <a:bodyPr/>
          <a:lstStyle>
            <a:lvl1pPr>
              <a:defRPr/>
            </a:lvl1pPr>
          </a:lstStyle>
          <a:p>
            <a:fld id="{A4EB3166-2A1D-4D4F-A7F0-C63BAF624763}" type="slidenum">
              <a:rPr lang="en-US" altLang="en-US"/>
              <a:pPr/>
              <a:t>‹#›</a:t>
            </a:fld>
            <a:endParaRPr lang="en-US" altLang="en-US"/>
          </a:p>
        </p:txBody>
      </p:sp>
    </p:spTree>
    <p:extLst>
      <p:ext uri="{BB962C8B-B14F-4D97-AF65-F5344CB8AC3E}">
        <p14:creationId xmlns:p14="http://schemas.microsoft.com/office/powerpoint/2010/main" val="157146332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a:extLst>
              <a:ext uri="{FF2B5EF4-FFF2-40B4-BE49-F238E27FC236}">
                <a16:creationId xmlns:a16="http://schemas.microsoft.com/office/drawing/2014/main" id="{E06A0CA4-A19B-49DC-8A70-004F2FBBE037}"/>
              </a:ext>
            </a:extLst>
          </p:cNvPr>
          <p:cNvSpPr>
            <a:spLocks noGrp="1"/>
          </p:cNvSpPr>
          <p:nvPr>
            <p:ph type="dt" sz="half" idx="10"/>
          </p:nvPr>
        </p:nvSpPr>
        <p:spPr/>
        <p:txBody>
          <a:bodyPr/>
          <a:lstStyle>
            <a:lvl1pPr>
              <a:defRPr/>
            </a:lvl1pPr>
          </a:lstStyle>
          <a:p>
            <a:pPr>
              <a:defRPr/>
            </a:pPr>
            <a:fld id="{F8B5C54A-E0E6-4B42-BB86-77E416E562B0}" type="datetimeFigureOut">
              <a:rPr lang="en-US"/>
              <a:pPr>
                <a:defRPr/>
              </a:pPr>
              <a:t>11/3/2020</a:t>
            </a:fld>
            <a:endParaRPr lang="en-US"/>
          </a:p>
        </p:txBody>
      </p:sp>
      <p:sp>
        <p:nvSpPr>
          <p:cNvPr id="4" name="Footer Placeholder 4">
            <a:extLst>
              <a:ext uri="{FF2B5EF4-FFF2-40B4-BE49-F238E27FC236}">
                <a16:creationId xmlns:a16="http://schemas.microsoft.com/office/drawing/2014/main" id="{836094DE-21E7-4F32-8FF3-1278B3799F70}"/>
              </a:ext>
            </a:extLst>
          </p:cNvPr>
          <p:cNvSpPr>
            <a:spLocks noGrp="1"/>
          </p:cNvSpPr>
          <p:nvPr>
            <p:ph type="ftr" sz="quarter" idx="11"/>
          </p:nvPr>
        </p:nvSpPr>
        <p:spPr/>
        <p:txBody>
          <a:bodyPr/>
          <a:lstStyle>
            <a:lvl1pPr>
              <a:defRPr/>
            </a:lvl1pPr>
          </a:lstStyle>
          <a:p>
            <a:pPr>
              <a:defRPr/>
            </a:pPr>
            <a:endParaRPr lang="en-US"/>
          </a:p>
        </p:txBody>
      </p:sp>
      <p:sp>
        <p:nvSpPr>
          <p:cNvPr id="5" name="Slide Number Placeholder 5">
            <a:extLst>
              <a:ext uri="{FF2B5EF4-FFF2-40B4-BE49-F238E27FC236}">
                <a16:creationId xmlns:a16="http://schemas.microsoft.com/office/drawing/2014/main" id="{483FE528-D8B3-4818-86A4-51E9A1AE6C36}"/>
              </a:ext>
            </a:extLst>
          </p:cNvPr>
          <p:cNvSpPr>
            <a:spLocks noGrp="1"/>
          </p:cNvSpPr>
          <p:nvPr>
            <p:ph type="sldNum" sz="quarter" idx="12"/>
          </p:nvPr>
        </p:nvSpPr>
        <p:spPr/>
        <p:txBody>
          <a:bodyPr/>
          <a:lstStyle>
            <a:lvl1pPr>
              <a:defRPr/>
            </a:lvl1pPr>
          </a:lstStyle>
          <a:p>
            <a:fld id="{0003887F-8477-4497-ABC6-3216E8A55565}" type="slidenum">
              <a:rPr lang="en-US" altLang="en-US"/>
              <a:pPr/>
              <a:t>‹#›</a:t>
            </a:fld>
            <a:endParaRPr lang="en-US" altLang="en-US"/>
          </a:p>
        </p:txBody>
      </p:sp>
    </p:spTree>
    <p:extLst>
      <p:ext uri="{BB962C8B-B14F-4D97-AF65-F5344CB8AC3E}">
        <p14:creationId xmlns:p14="http://schemas.microsoft.com/office/powerpoint/2010/main" val="251814310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C9D1F727-FAAF-48B1-AC7E-A3053F555475}"/>
              </a:ext>
            </a:extLst>
          </p:cNvPr>
          <p:cNvSpPr>
            <a:spLocks noGrp="1"/>
          </p:cNvSpPr>
          <p:nvPr>
            <p:ph type="dt" sz="half" idx="10"/>
          </p:nvPr>
        </p:nvSpPr>
        <p:spPr/>
        <p:txBody>
          <a:bodyPr/>
          <a:lstStyle>
            <a:lvl1pPr>
              <a:defRPr/>
            </a:lvl1pPr>
          </a:lstStyle>
          <a:p>
            <a:pPr>
              <a:defRPr/>
            </a:pPr>
            <a:fld id="{D52366A5-53CA-491F-8791-99930F4B5BB0}" type="datetimeFigureOut">
              <a:rPr lang="en-US"/>
              <a:pPr>
                <a:defRPr/>
              </a:pPr>
              <a:t>11/3/2020</a:t>
            </a:fld>
            <a:endParaRPr lang="en-US"/>
          </a:p>
        </p:txBody>
      </p:sp>
      <p:sp>
        <p:nvSpPr>
          <p:cNvPr id="3" name="Footer Placeholder 4">
            <a:extLst>
              <a:ext uri="{FF2B5EF4-FFF2-40B4-BE49-F238E27FC236}">
                <a16:creationId xmlns:a16="http://schemas.microsoft.com/office/drawing/2014/main" id="{7C762912-7363-4579-B6BD-EC365ED1B736}"/>
              </a:ext>
            </a:extLst>
          </p:cNvPr>
          <p:cNvSpPr>
            <a:spLocks noGrp="1"/>
          </p:cNvSpPr>
          <p:nvPr>
            <p:ph type="ftr" sz="quarter" idx="11"/>
          </p:nvPr>
        </p:nvSpPr>
        <p:spPr/>
        <p:txBody>
          <a:bodyPr/>
          <a:lstStyle>
            <a:lvl1pPr>
              <a:defRPr/>
            </a:lvl1pPr>
          </a:lstStyle>
          <a:p>
            <a:pPr>
              <a:defRPr/>
            </a:pPr>
            <a:endParaRPr lang="en-US"/>
          </a:p>
        </p:txBody>
      </p:sp>
      <p:sp>
        <p:nvSpPr>
          <p:cNvPr id="4" name="Slide Number Placeholder 5">
            <a:extLst>
              <a:ext uri="{FF2B5EF4-FFF2-40B4-BE49-F238E27FC236}">
                <a16:creationId xmlns:a16="http://schemas.microsoft.com/office/drawing/2014/main" id="{ADA5A407-D210-4C26-AE4E-FD621841A300}"/>
              </a:ext>
            </a:extLst>
          </p:cNvPr>
          <p:cNvSpPr>
            <a:spLocks noGrp="1"/>
          </p:cNvSpPr>
          <p:nvPr>
            <p:ph type="sldNum" sz="quarter" idx="12"/>
          </p:nvPr>
        </p:nvSpPr>
        <p:spPr/>
        <p:txBody>
          <a:bodyPr/>
          <a:lstStyle>
            <a:lvl1pPr>
              <a:defRPr/>
            </a:lvl1pPr>
          </a:lstStyle>
          <a:p>
            <a:fld id="{1E34F2CD-DDC4-4573-B251-2D48475F8446}" type="slidenum">
              <a:rPr lang="en-US" altLang="en-US"/>
              <a:pPr/>
              <a:t>‹#›</a:t>
            </a:fld>
            <a:endParaRPr lang="en-US" altLang="en-US"/>
          </a:p>
        </p:txBody>
      </p:sp>
    </p:spTree>
    <p:extLst>
      <p:ext uri="{BB962C8B-B14F-4D97-AF65-F5344CB8AC3E}">
        <p14:creationId xmlns:p14="http://schemas.microsoft.com/office/powerpoint/2010/main" val="283528736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2" y="273049"/>
            <a:ext cx="4011084" cy="1162051"/>
          </a:xfrm>
        </p:spPr>
        <p:txBody>
          <a:bodyPr anchor="b"/>
          <a:lstStyle>
            <a:lvl1pPr algn="l">
              <a:defRPr sz="2667" b="1"/>
            </a:lvl1pPr>
          </a:lstStyle>
          <a:p>
            <a:r>
              <a:rPr lang="en-US"/>
              <a:t>Click to edit Master title style</a:t>
            </a:r>
          </a:p>
        </p:txBody>
      </p:sp>
      <p:sp>
        <p:nvSpPr>
          <p:cNvPr id="3" name="Content Placeholder 2"/>
          <p:cNvSpPr>
            <a:spLocks noGrp="1"/>
          </p:cNvSpPr>
          <p:nvPr>
            <p:ph idx="1"/>
          </p:nvPr>
        </p:nvSpPr>
        <p:spPr>
          <a:xfrm>
            <a:off x="4766733" y="273052"/>
            <a:ext cx="6815667" cy="5853113"/>
          </a:xfrm>
        </p:spPr>
        <p:txBody>
          <a:bodyPr/>
          <a:lstStyle>
            <a:lvl1pPr>
              <a:defRPr sz="4267"/>
            </a:lvl1pPr>
            <a:lvl2pPr>
              <a:defRPr sz="3733"/>
            </a:lvl2pPr>
            <a:lvl3pPr>
              <a:defRPr sz="3200"/>
            </a:lvl3pPr>
            <a:lvl4pPr>
              <a:defRPr sz="2667"/>
            </a:lvl4pPr>
            <a:lvl5pPr>
              <a:defRPr sz="2667"/>
            </a:lvl5pPr>
            <a:lvl6pPr>
              <a:defRPr sz="2667"/>
            </a:lvl6pPr>
            <a:lvl7pPr>
              <a:defRPr sz="2667"/>
            </a:lvl7pPr>
            <a:lvl8pPr>
              <a:defRPr sz="2667"/>
            </a:lvl8pPr>
            <a:lvl9pPr>
              <a:defRPr sz="26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2" y="1435102"/>
            <a:ext cx="4011084" cy="4691063"/>
          </a:xfrm>
        </p:spPr>
        <p:txBody>
          <a:bodyPr/>
          <a:lstStyle>
            <a:lvl1pPr marL="0" indent="0">
              <a:buNone/>
              <a:defRPr sz="1867"/>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a:t>Click to edit Master text styles</a:t>
            </a:r>
          </a:p>
        </p:txBody>
      </p:sp>
      <p:sp>
        <p:nvSpPr>
          <p:cNvPr id="5" name="Date Placeholder 3">
            <a:extLst>
              <a:ext uri="{FF2B5EF4-FFF2-40B4-BE49-F238E27FC236}">
                <a16:creationId xmlns:a16="http://schemas.microsoft.com/office/drawing/2014/main" id="{79AE0AA6-C79B-42AF-B2B2-266D8A3F90B8}"/>
              </a:ext>
            </a:extLst>
          </p:cNvPr>
          <p:cNvSpPr>
            <a:spLocks noGrp="1"/>
          </p:cNvSpPr>
          <p:nvPr>
            <p:ph type="dt" sz="half" idx="10"/>
          </p:nvPr>
        </p:nvSpPr>
        <p:spPr/>
        <p:txBody>
          <a:bodyPr/>
          <a:lstStyle>
            <a:lvl1pPr>
              <a:defRPr/>
            </a:lvl1pPr>
          </a:lstStyle>
          <a:p>
            <a:pPr>
              <a:defRPr/>
            </a:pPr>
            <a:fld id="{A4E3548C-5F84-49E4-879E-850449230374}" type="datetimeFigureOut">
              <a:rPr lang="en-US"/>
              <a:pPr>
                <a:defRPr/>
              </a:pPr>
              <a:t>11/3/2020</a:t>
            </a:fld>
            <a:endParaRPr lang="en-US"/>
          </a:p>
        </p:txBody>
      </p:sp>
      <p:sp>
        <p:nvSpPr>
          <p:cNvPr id="6" name="Footer Placeholder 4">
            <a:extLst>
              <a:ext uri="{FF2B5EF4-FFF2-40B4-BE49-F238E27FC236}">
                <a16:creationId xmlns:a16="http://schemas.microsoft.com/office/drawing/2014/main" id="{FAFA51C6-341C-4086-BFBB-2A3377782972}"/>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12189862-1D47-4EE0-B1B6-72244CF1D085}"/>
              </a:ext>
            </a:extLst>
          </p:cNvPr>
          <p:cNvSpPr>
            <a:spLocks noGrp="1"/>
          </p:cNvSpPr>
          <p:nvPr>
            <p:ph type="sldNum" sz="quarter" idx="12"/>
          </p:nvPr>
        </p:nvSpPr>
        <p:spPr/>
        <p:txBody>
          <a:bodyPr/>
          <a:lstStyle>
            <a:lvl1pPr>
              <a:defRPr/>
            </a:lvl1pPr>
          </a:lstStyle>
          <a:p>
            <a:fld id="{C29C6E82-C9CA-418A-81B9-3A5431DF6A93}" type="slidenum">
              <a:rPr lang="en-US" altLang="en-US"/>
              <a:pPr/>
              <a:t>‹#›</a:t>
            </a:fld>
            <a:endParaRPr lang="en-US" altLang="en-US"/>
          </a:p>
        </p:txBody>
      </p:sp>
    </p:spTree>
    <p:extLst>
      <p:ext uri="{BB962C8B-B14F-4D97-AF65-F5344CB8AC3E}">
        <p14:creationId xmlns:p14="http://schemas.microsoft.com/office/powerpoint/2010/main" val="21172611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9"/>
          </a:xfrm>
        </p:spPr>
        <p:txBody>
          <a:bodyPr anchor="b"/>
          <a:lstStyle>
            <a:lvl1pPr algn="l">
              <a:defRPr sz="2667"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rtlCol="0">
            <a:normAutofit/>
          </a:bodyPr>
          <a:lstStyle>
            <a:lvl1pPr marL="0" indent="0">
              <a:buNone/>
              <a:defRPr sz="4267"/>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pPr lvl="0"/>
            <a:endParaRPr lang="en-US" noProof="0"/>
          </a:p>
        </p:txBody>
      </p:sp>
      <p:sp>
        <p:nvSpPr>
          <p:cNvPr id="4" name="Text Placeholder 3"/>
          <p:cNvSpPr>
            <a:spLocks noGrp="1"/>
          </p:cNvSpPr>
          <p:nvPr>
            <p:ph type="body" sz="half" idx="2"/>
          </p:nvPr>
        </p:nvSpPr>
        <p:spPr>
          <a:xfrm>
            <a:off x="2389717" y="5367338"/>
            <a:ext cx="7315200" cy="804863"/>
          </a:xfrm>
        </p:spPr>
        <p:txBody>
          <a:bodyPr/>
          <a:lstStyle>
            <a:lvl1pPr marL="0" indent="0">
              <a:buNone/>
              <a:defRPr sz="1867"/>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a:t>Click to edit Master text styles</a:t>
            </a:r>
          </a:p>
        </p:txBody>
      </p:sp>
      <p:sp>
        <p:nvSpPr>
          <p:cNvPr id="5" name="Date Placeholder 3">
            <a:extLst>
              <a:ext uri="{FF2B5EF4-FFF2-40B4-BE49-F238E27FC236}">
                <a16:creationId xmlns:a16="http://schemas.microsoft.com/office/drawing/2014/main" id="{7A9EEEC7-BB00-4683-8717-3B42384CE4D6}"/>
              </a:ext>
            </a:extLst>
          </p:cNvPr>
          <p:cNvSpPr>
            <a:spLocks noGrp="1"/>
          </p:cNvSpPr>
          <p:nvPr>
            <p:ph type="dt" sz="half" idx="10"/>
          </p:nvPr>
        </p:nvSpPr>
        <p:spPr/>
        <p:txBody>
          <a:bodyPr/>
          <a:lstStyle>
            <a:lvl1pPr>
              <a:defRPr/>
            </a:lvl1pPr>
          </a:lstStyle>
          <a:p>
            <a:pPr>
              <a:defRPr/>
            </a:pPr>
            <a:fld id="{824C7B55-BAC0-40F7-B0D9-0937984A6587}" type="datetimeFigureOut">
              <a:rPr lang="en-US"/>
              <a:pPr>
                <a:defRPr/>
              </a:pPr>
              <a:t>11/3/2020</a:t>
            </a:fld>
            <a:endParaRPr lang="en-US"/>
          </a:p>
        </p:txBody>
      </p:sp>
      <p:sp>
        <p:nvSpPr>
          <p:cNvPr id="6" name="Footer Placeholder 4">
            <a:extLst>
              <a:ext uri="{FF2B5EF4-FFF2-40B4-BE49-F238E27FC236}">
                <a16:creationId xmlns:a16="http://schemas.microsoft.com/office/drawing/2014/main" id="{93883D51-DE12-46B5-97A6-9928880DF751}"/>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667DEEF0-B96F-46CD-89D3-9370E7960E0E}"/>
              </a:ext>
            </a:extLst>
          </p:cNvPr>
          <p:cNvSpPr>
            <a:spLocks noGrp="1"/>
          </p:cNvSpPr>
          <p:nvPr>
            <p:ph type="sldNum" sz="quarter" idx="12"/>
          </p:nvPr>
        </p:nvSpPr>
        <p:spPr/>
        <p:txBody>
          <a:bodyPr/>
          <a:lstStyle>
            <a:lvl1pPr>
              <a:defRPr/>
            </a:lvl1pPr>
          </a:lstStyle>
          <a:p>
            <a:fld id="{F0E966D4-2999-46BD-8CE9-71421F5F4BAD}" type="slidenum">
              <a:rPr lang="en-US" altLang="en-US"/>
              <a:pPr/>
              <a:t>‹#›</a:t>
            </a:fld>
            <a:endParaRPr lang="en-US" altLang="en-US"/>
          </a:p>
        </p:txBody>
      </p:sp>
    </p:spTree>
    <p:extLst>
      <p:ext uri="{BB962C8B-B14F-4D97-AF65-F5344CB8AC3E}">
        <p14:creationId xmlns:p14="http://schemas.microsoft.com/office/powerpoint/2010/main" val="180010358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03300"/>
        </a:solid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8B212AE1-5FB2-4566-B2A8-71E77E0417EF}"/>
              </a:ext>
            </a:extLst>
          </p:cNvPr>
          <p:cNvSpPr>
            <a:spLocks noGrp="1"/>
          </p:cNvSpPr>
          <p:nvPr>
            <p:ph type="title"/>
          </p:nvPr>
        </p:nvSpPr>
        <p:spPr bwMode="auto">
          <a:xfrm>
            <a:off x="609600" y="275167"/>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2">
            <a:extLst>
              <a:ext uri="{FF2B5EF4-FFF2-40B4-BE49-F238E27FC236}">
                <a16:creationId xmlns:a16="http://schemas.microsoft.com/office/drawing/2014/main" id="{9C4BE635-A24A-468B-8304-D7962CBF0FB8}"/>
              </a:ext>
            </a:extLst>
          </p:cNvPr>
          <p:cNvSpPr>
            <a:spLocks noGrp="1"/>
          </p:cNvSpPr>
          <p:nvPr>
            <p:ph type="body" idx="1"/>
          </p:nvPr>
        </p:nvSpPr>
        <p:spPr bwMode="auto">
          <a:xfrm>
            <a:off x="609600" y="1600201"/>
            <a:ext cx="10972800" cy="45254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a:extLst>
              <a:ext uri="{FF2B5EF4-FFF2-40B4-BE49-F238E27FC236}">
                <a16:creationId xmlns:a16="http://schemas.microsoft.com/office/drawing/2014/main" id="{534535DA-70AA-4BCA-BE01-776FFCF3537E}"/>
              </a:ext>
            </a:extLst>
          </p:cNvPr>
          <p:cNvSpPr>
            <a:spLocks noGrp="1"/>
          </p:cNvSpPr>
          <p:nvPr>
            <p:ph type="dt" sz="half" idx="2"/>
          </p:nvPr>
        </p:nvSpPr>
        <p:spPr>
          <a:xfrm>
            <a:off x="609600" y="6356351"/>
            <a:ext cx="2844800" cy="366183"/>
          </a:xfrm>
          <a:prstGeom prst="rect">
            <a:avLst/>
          </a:prstGeom>
        </p:spPr>
        <p:txBody>
          <a:bodyPr vert="horz" lIns="91440" tIns="45720" rIns="91440" bIns="45720" rtlCol="0" anchor="ctr"/>
          <a:lstStyle>
            <a:lvl1pPr algn="l" eaLnBrk="1" fontAlgn="auto" hangingPunct="1">
              <a:spcBef>
                <a:spcPts val="0"/>
              </a:spcBef>
              <a:spcAft>
                <a:spcPts val="0"/>
              </a:spcAft>
              <a:defRPr sz="1600">
                <a:solidFill>
                  <a:schemeClr val="tx1">
                    <a:tint val="75000"/>
                  </a:schemeClr>
                </a:solidFill>
                <a:latin typeface="+mn-lt"/>
              </a:defRPr>
            </a:lvl1pPr>
          </a:lstStyle>
          <a:p>
            <a:pPr>
              <a:defRPr/>
            </a:pPr>
            <a:fld id="{5E8020A0-C335-44B7-ACAA-AAC13E34A416}" type="datetimeFigureOut">
              <a:rPr lang="en-US"/>
              <a:pPr>
                <a:defRPr/>
              </a:pPr>
              <a:t>11/3/2020</a:t>
            </a:fld>
            <a:endParaRPr lang="en-US"/>
          </a:p>
        </p:txBody>
      </p:sp>
      <p:sp>
        <p:nvSpPr>
          <p:cNvPr id="5" name="Footer Placeholder 4">
            <a:extLst>
              <a:ext uri="{FF2B5EF4-FFF2-40B4-BE49-F238E27FC236}">
                <a16:creationId xmlns:a16="http://schemas.microsoft.com/office/drawing/2014/main" id="{5BF353FF-BF9B-48EA-8123-6310C2FAD8B3}"/>
              </a:ext>
            </a:extLst>
          </p:cNvPr>
          <p:cNvSpPr>
            <a:spLocks noGrp="1"/>
          </p:cNvSpPr>
          <p:nvPr>
            <p:ph type="ftr" sz="quarter" idx="3"/>
          </p:nvPr>
        </p:nvSpPr>
        <p:spPr>
          <a:xfrm>
            <a:off x="4165600" y="6356351"/>
            <a:ext cx="3860800" cy="366183"/>
          </a:xfrm>
          <a:prstGeom prst="rect">
            <a:avLst/>
          </a:prstGeom>
        </p:spPr>
        <p:txBody>
          <a:bodyPr vert="horz" lIns="91440" tIns="45720" rIns="91440" bIns="45720" rtlCol="0" anchor="ctr"/>
          <a:lstStyle>
            <a:lvl1pPr algn="ctr" eaLnBrk="1" fontAlgn="auto" hangingPunct="1">
              <a:spcBef>
                <a:spcPts val="0"/>
              </a:spcBef>
              <a:spcAft>
                <a:spcPts val="0"/>
              </a:spcAft>
              <a:defRPr sz="1600">
                <a:solidFill>
                  <a:schemeClr val="tx1">
                    <a:tint val="75000"/>
                  </a:schemeClr>
                </a:solidFill>
                <a:latin typeface="+mn-lt"/>
              </a:defRPr>
            </a:lvl1pPr>
          </a:lstStyle>
          <a:p>
            <a:pPr>
              <a:defRPr/>
            </a:pPr>
            <a:endParaRPr lang="en-US"/>
          </a:p>
        </p:txBody>
      </p:sp>
      <p:sp>
        <p:nvSpPr>
          <p:cNvPr id="6" name="Slide Number Placeholder 5">
            <a:extLst>
              <a:ext uri="{FF2B5EF4-FFF2-40B4-BE49-F238E27FC236}">
                <a16:creationId xmlns:a16="http://schemas.microsoft.com/office/drawing/2014/main" id="{12946ECC-2225-496C-B413-47D69AC9CA69}"/>
              </a:ext>
            </a:extLst>
          </p:cNvPr>
          <p:cNvSpPr>
            <a:spLocks noGrp="1"/>
          </p:cNvSpPr>
          <p:nvPr>
            <p:ph type="sldNum" sz="quarter" idx="4"/>
          </p:nvPr>
        </p:nvSpPr>
        <p:spPr>
          <a:xfrm>
            <a:off x="8737600" y="6356351"/>
            <a:ext cx="2844800" cy="366183"/>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600">
                <a:solidFill>
                  <a:srgbClr val="898989"/>
                </a:solidFill>
              </a:defRPr>
            </a:lvl1pPr>
          </a:lstStyle>
          <a:p>
            <a:fld id="{440EE8E3-6BFD-410C-8A66-17EC35633648}" type="slidenum">
              <a:rPr lang="en-US" altLang="en-US"/>
              <a:pPr/>
              <a:t>‹#›</a:t>
            </a:fld>
            <a:endParaRPr lang="en-US" altLang="en-US"/>
          </a:p>
        </p:txBody>
      </p:sp>
    </p:spTree>
    <p:extLst>
      <p:ext uri="{BB962C8B-B14F-4D97-AF65-F5344CB8AC3E}">
        <p14:creationId xmlns:p14="http://schemas.microsoft.com/office/powerpoint/2010/main" val="199107813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rtl="0" eaLnBrk="0" fontAlgn="base" hangingPunct="0">
        <a:spcBef>
          <a:spcPct val="0"/>
        </a:spcBef>
        <a:spcAft>
          <a:spcPct val="0"/>
        </a:spcAft>
        <a:defRPr sz="5867" kern="1200">
          <a:solidFill>
            <a:schemeClr val="tx1"/>
          </a:solidFill>
          <a:latin typeface="+mj-lt"/>
          <a:ea typeface="+mj-ea"/>
          <a:cs typeface="+mj-cs"/>
        </a:defRPr>
      </a:lvl1pPr>
      <a:lvl2pPr algn="ctr" rtl="0" eaLnBrk="0" fontAlgn="base" hangingPunct="0">
        <a:spcBef>
          <a:spcPct val="0"/>
        </a:spcBef>
        <a:spcAft>
          <a:spcPct val="0"/>
        </a:spcAft>
        <a:defRPr sz="5867">
          <a:solidFill>
            <a:schemeClr val="tx1"/>
          </a:solidFill>
          <a:latin typeface="Calibri" panose="020F0502020204030204" pitchFamily="34" charset="0"/>
        </a:defRPr>
      </a:lvl2pPr>
      <a:lvl3pPr algn="ctr" rtl="0" eaLnBrk="0" fontAlgn="base" hangingPunct="0">
        <a:spcBef>
          <a:spcPct val="0"/>
        </a:spcBef>
        <a:spcAft>
          <a:spcPct val="0"/>
        </a:spcAft>
        <a:defRPr sz="5867">
          <a:solidFill>
            <a:schemeClr val="tx1"/>
          </a:solidFill>
          <a:latin typeface="Calibri" panose="020F0502020204030204" pitchFamily="34" charset="0"/>
        </a:defRPr>
      </a:lvl3pPr>
      <a:lvl4pPr algn="ctr" rtl="0" eaLnBrk="0" fontAlgn="base" hangingPunct="0">
        <a:spcBef>
          <a:spcPct val="0"/>
        </a:spcBef>
        <a:spcAft>
          <a:spcPct val="0"/>
        </a:spcAft>
        <a:defRPr sz="5867">
          <a:solidFill>
            <a:schemeClr val="tx1"/>
          </a:solidFill>
          <a:latin typeface="Calibri" panose="020F0502020204030204" pitchFamily="34" charset="0"/>
        </a:defRPr>
      </a:lvl4pPr>
      <a:lvl5pPr algn="ctr" rtl="0" eaLnBrk="0" fontAlgn="base" hangingPunct="0">
        <a:spcBef>
          <a:spcPct val="0"/>
        </a:spcBef>
        <a:spcAft>
          <a:spcPct val="0"/>
        </a:spcAft>
        <a:defRPr sz="5867">
          <a:solidFill>
            <a:schemeClr val="tx1"/>
          </a:solidFill>
          <a:latin typeface="Calibri" panose="020F0502020204030204" pitchFamily="34" charset="0"/>
        </a:defRPr>
      </a:lvl5pPr>
      <a:lvl6pPr marL="609585" algn="ctr" rtl="0" fontAlgn="base">
        <a:spcBef>
          <a:spcPct val="0"/>
        </a:spcBef>
        <a:spcAft>
          <a:spcPct val="0"/>
        </a:spcAft>
        <a:defRPr sz="5867">
          <a:solidFill>
            <a:schemeClr val="tx1"/>
          </a:solidFill>
          <a:latin typeface="Calibri" panose="020F0502020204030204" pitchFamily="34" charset="0"/>
        </a:defRPr>
      </a:lvl6pPr>
      <a:lvl7pPr marL="1219170" algn="ctr" rtl="0" fontAlgn="base">
        <a:spcBef>
          <a:spcPct val="0"/>
        </a:spcBef>
        <a:spcAft>
          <a:spcPct val="0"/>
        </a:spcAft>
        <a:defRPr sz="5867">
          <a:solidFill>
            <a:schemeClr val="tx1"/>
          </a:solidFill>
          <a:latin typeface="Calibri" panose="020F0502020204030204" pitchFamily="34" charset="0"/>
        </a:defRPr>
      </a:lvl7pPr>
      <a:lvl8pPr marL="1828754" algn="ctr" rtl="0" fontAlgn="base">
        <a:spcBef>
          <a:spcPct val="0"/>
        </a:spcBef>
        <a:spcAft>
          <a:spcPct val="0"/>
        </a:spcAft>
        <a:defRPr sz="5867">
          <a:solidFill>
            <a:schemeClr val="tx1"/>
          </a:solidFill>
          <a:latin typeface="Calibri" panose="020F0502020204030204" pitchFamily="34" charset="0"/>
        </a:defRPr>
      </a:lvl8pPr>
      <a:lvl9pPr marL="2438339" algn="ctr" rtl="0" fontAlgn="base">
        <a:spcBef>
          <a:spcPct val="0"/>
        </a:spcBef>
        <a:spcAft>
          <a:spcPct val="0"/>
        </a:spcAft>
        <a:defRPr sz="5867">
          <a:solidFill>
            <a:schemeClr val="tx1"/>
          </a:solidFill>
          <a:latin typeface="Calibri" panose="020F0502020204030204" pitchFamily="34" charset="0"/>
        </a:defRPr>
      </a:lvl9pPr>
    </p:titleStyle>
    <p:bodyStyle>
      <a:lvl1pPr marL="457189" indent="-457189" algn="l" rtl="0" eaLnBrk="0" fontAlgn="base" hangingPunct="0">
        <a:spcBef>
          <a:spcPct val="20000"/>
        </a:spcBef>
        <a:spcAft>
          <a:spcPct val="0"/>
        </a:spcAft>
        <a:buFont typeface="Arial" panose="020B0604020202020204" pitchFamily="34" charset="0"/>
        <a:buChar char="•"/>
        <a:defRPr sz="4267" kern="1200">
          <a:solidFill>
            <a:schemeClr val="tx1"/>
          </a:solidFill>
          <a:latin typeface="+mn-lt"/>
          <a:ea typeface="+mn-ea"/>
          <a:cs typeface="+mn-cs"/>
        </a:defRPr>
      </a:lvl1pPr>
      <a:lvl2pPr marL="990575" indent="-380990" algn="l" rtl="0" eaLnBrk="0" fontAlgn="base" hangingPunct="0">
        <a:spcBef>
          <a:spcPct val="20000"/>
        </a:spcBef>
        <a:spcAft>
          <a:spcPct val="0"/>
        </a:spcAft>
        <a:buFont typeface="Arial" panose="020B0604020202020204" pitchFamily="34" charset="0"/>
        <a:buChar char="–"/>
        <a:defRPr sz="3733" kern="1200">
          <a:solidFill>
            <a:schemeClr val="tx1"/>
          </a:solidFill>
          <a:latin typeface="+mn-lt"/>
          <a:ea typeface="+mn-ea"/>
          <a:cs typeface="+mn-cs"/>
        </a:defRPr>
      </a:lvl2pPr>
      <a:lvl3pPr marL="1523962" indent="-304792"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3pPr>
      <a:lvl4pPr marL="2133547" indent="-304792" algn="l" rtl="0" eaLnBrk="0" fontAlgn="base" hangingPunct="0">
        <a:spcBef>
          <a:spcPct val="20000"/>
        </a:spcBef>
        <a:spcAft>
          <a:spcPct val="0"/>
        </a:spcAft>
        <a:buFont typeface="Arial" panose="020B0604020202020204" pitchFamily="34" charset="0"/>
        <a:buChar char="–"/>
        <a:defRPr sz="2667" kern="1200">
          <a:solidFill>
            <a:schemeClr val="tx1"/>
          </a:solidFill>
          <a:latin typeface="+mn-lt"/>
          <a:ea typeface="+mn-ea"/>
          <a:cs typeface="+mn-cs"/>
        </a:defRPr>
      </a:lvl4pPr>
      <a:lvl5pPr marL="2743131" indent="-304792" algn="l" rtl="0" eaLnBrk="0" fontAlgn="base" hangingPunct="0">
        <a:spcBef>
          <a:spcPct val="20000"/>
        </a:spcBef>
        <a:spcAft>
          <a:spcPct val="0"/>
        </a:spcAft>
        <a:buFont typeface="Arial" panose="020B0604020202020204" pitchFamily="34" charset="0"/>
        <a:buChar char="»"/>
        <a:defRPr sz="2667" kern="1200">
          <a:solidFill>
            <a:schemeClr val="tx1"/>
          </a:solidFill>
          <a:latin typeface="+mn-lt"/>
          <a:ea typeface="+mn-ea"/>
          <a:cs typeface="+mn-cs"/>
        </a:defRPr>
      </a:lvl5pPr>
      <a:lvl6pPr marL="335271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2" name="TextBox 3">
            <a:extLst>
              <a:ext uri="{FF2B5EF4-FFF2-40B4-BE49-F238E27FC236}">
                <a16:creationId xmlns:a16="http://schemas.microsoft.com/office/drawing/2014/main" id="{36A51912-E935-4A4E-9A39-820BE1E2A98B}"/>
              </a:ext>
            </a:extLst>
          </p:cNvPr>
          <p:cNvSpPr txBox="1">
            <a:spLocks noChangeArrowheads="1"/>
          </p:cNvSpPr>
          <p:nvPr/>
        </p:nvSpPr>
        <p:spPr bwMode="auto">
          <a:xfrm>
            <a:off x="4381500" y="616803"/>
            <a:ext cx="3428999"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defTabSz="1219170" fontAlgn="base">
              <a:spcBef>
                <a:spcPct val="0"/>
              </a:spcBef>
              <a:spcAft>
                <a:spcPct val="0"/>
              </a:spcAft>
            </a:pPr>
            <a:r>
              <a:rPr lang="sr-Latn-RS" altLang="en-US" sz="4800" dirty="0">
                <a:solidFill>
                  <a:prstClr val="white"/>
                </a:solidFill>
                <a:latin typeface="Times New Roman" panose="02020603050405020304" pitchFamily="18" charset="0"/>
                <a:cs typeface="Times New Roman" panose="02020603050405020304" pitchFamily="18" charset="0"/>
              </a:rPr>
              <a:t>VIOLINA</a:t>
            </a:r>
            <a:endParaRPr lang="en-US" altLang="en-US" sz="4800" dirty="0">
              <a:solidFill>
                <a:prstClr val="white"/>
              </a:solidFill>
              <a:latin typeface="Times New Roman" panose="02020603050405020304" pitchFamily="18" charset="0"/>
              <a:cs typeface="Times New Roman" panose="02020603050405020304" pitchFamily="18" charset="0"/>
            </a:endParaRPr>
          </a:p>
        </p:txBody>
      </p:sp>
      <p:sp>
        <p:nvSpPr>
          <p:cNvPr id="6" name="TextBox 3">
            <a:extLst>
              <a:ext uri="{FF2B5EF4-FFF2-40B4-BE49-F238E27FC236}">
                <a16:creationId xmlns:a16="http://schemas.microsoft.com/office/drawing/2014/main" id="{FAE08727-1502-4BA0-B5C9-C803C57AD93E}"/>
              </a:ext>
            </a:extLst>
          </p:cNvPr>
          <p:cNvSpPr txBox="1">
            <a:spLocks noChangeArrowheads="1"/>
          </p:cNvSpPr>
          <p:nvPr/>
        </p:nvSpPr>
        <p:spPr bwMode="auto">
          <a:xfrm>
            <a:off x="7010400" y="1447800"/>
            <a:ext cx="4952999"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defTabSz="1219170" fontAlgn="base">
              <a:spcBef>
                <a:spcPct val="0"/>
              </a:spcBef>
              <a:spcAft>
                <a:spcPct val="0"/>
              </a:spcAft>
            </a:pPr>
            <a:r>
              <a:rPr lang="sr-Latn-RS" altLang="en-US" sz="4400" dirty="0">
                <a:solidFill>
                  <a:prstClr val="white"/>
                </a:solidFill>
                <a:latin typeface="Times New Roman" panose="02020603050405020304" pitchFamily="18" charset="0"/>
                <a:cs typeface="Times New Roman" panose="02020603050405020304" pitchFamily="18" charset="0"/>
              </a:rPr>
              <a:t>Miroslav </a:t>
            </a:r>
            <a:r>
              <a:rPr lang="sr-Latn-RS" altLang="en-US" sz="4400" dirty="0" err="1">
                <a:solidFill>
                  <a:prstClr val="white"/>
                </a:solidFill>
                <a:latin typeface="Times New Roman" panose="02020603050405020304" pitchFamily="18" charset="0"/>
                <a:cs typeface="Times New Roman" panose="02020603050405020304" pitchFamily="18" charset="0"/>
              </a:rPr>
              <a:t>Demak</a:t>
            </a:r>
            <a:endParaRPr lang="en-US" altLang="en-US" sz="4400" dirty="0">
              <a:solidFill>
                <a:prstClr val="white"/>
              </a:solidFill>
              <a:latin typeface="Times New Roman" panose="02020603050405020304" pitchFamily="18" charset="0"/>
              <a:cs typeface="Times New Roman" panose="02020603050405020304" pitchFamily="18" charset="0"/>
            </a:endParaRPr>
          </a:p>
        </p:txBody>
      </p:sp>
      <p:pic>
        <p:nvPicPr>
          <p:cNvPr id="4" name="Content Placeholder 5" descr="violina.jpg">
            <a:extLst>
              <a:ext uri="{FF2B5EF4-FFF2-40B4-BE49-F238E27FC236}">
                <a16:creationId xmlns:a16="http://schemas.microsoft.com/office/drawing/2014/main" id="{8D282FFC-856F-4C88-9009-46022E7D5273}"/>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276600" y="2514600"/>
            <a:ext cx="5257801" cy="3943351"/>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2415694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2" name="TextBox 3">
            <a:extLst>
              <a:ext uri="{FF2B5EF4-FFF2-40B4-BE49-F238E27FC236}">
                <a16:creationId xmlns:a16="http://schemas.microsoft.com/office/drawing/2014/main" id="{36A51912-E935-4A4E-9A39-820BE1E2A98B}"/>
              </a:ext>
            </a:extLst>
          </p:cNvPr>
          <p:cNvSpPr txBox="1">
            <a:spLocks noChangeArrowheads="1"/>
          </p:cNvSpPr>
          <p:nvPr/>
        </p:nvSpPr>
        <p:spPr bwMode="auto">
          <a:xfrm>
            <a:off x="1524000" y="533400"/>
            <a:ext cx="83058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defTabSz="1219170" fontAlgn="base">
              <a:spcBef>
                <a:spcPct val="0"/>
              </a:spcBef>
              <a:spcAft>
                <a:spcPct val="0"/>
              </a:spcAft>
            </a:pPr>
            <a:r>
              <a:rPr kumimoji="0" lang="sr-Latn-RS" sz="2800" b="0" i="0" u="none" strike="noStrike" kern="1200" cap="none" spc="0" normalizeH="0" baseline="0" noProof="0" dirty="0">
                <a:ln>
                  <a:noFill/>
                </a:ln>
                <a:solidFill>
                  <a:prstClr val="white"/>
                </a:solidFill>
                <a:effectLst/>
                <a:uLnTx/>
                <a:uFillTx/>
                <a:latin typeface="Times New Roman" panose="02020603050405020304" pitchFamily="18" charset="0"/>
                <a:cs typeface="Times New Roman" panose="02020603050405020304" pitchFamily="18" charset="0"/>
              </a:rPr>
              <a:t>Zadaci </a:t>
            </a:r>
            <a:r>
              <a:rPr kumimoji="0" lang="sr-Latn-RS" sz="2800" b="0" i="0" u="none" strike="noStrike" kern="1200" cap="none" spc="0" normalizeH="0" baseline="0" noProof="0">
                <a:ln>
                  <a:noFill/>
                </a:ln>
                <a:solidFill>
                  <a:prstClr val="white"/>
                </a:solidFill>
                <a:effectLst/>
                <a:uLnTx/>
                <a:uFillTx/>
                <a:latin typeface="Times New Roman" panose="02020603050405020304" pitchFamily="18" charset="0"/>
                <a:cs typeface="Times New Roman" panose="02020603050405020304" pitchFamily="18" charset="0"/>
              </a:rPr>
              <a:t>za samostalan rad:</a:t>
            </a:r>
            <a:endParaRPr lang="en-US" altLang="en-US" sz="4800" dirty="0">
              <a:solidFill>
                <a:prstClr val="white"/>
              </a:solidFill>
              <a:latin typeface="Times New Roman" panose="02020603050405020304" pitchFamily="18" charset="0"/>
              <a:cs typeface="Times New Roman" panose="02020603050405020304" pitchFamily="18" charset="0"/>
            </a:endParaRPr>
          </a:p>
        </p:txBody>
      </p:sp>
      <p:sp>
        <p:nvSpPr>
          <p:cNvPr id="2" name="TextBox 3">
            <a:extLst>
              <a:ext uri="{FF2B5EF4-FFF2-40B4-BE49-F238E27FC236}">
                <a16:creationId xmlns:a16="http://schemas.microsoft.com/office/drawing/2014/main" id="{191603A6-D231-469C-958C-2CA097958F24}"/>
              </a:ext>
            </a:extLst>
          </p:cNvPr>
          <p:cNvSpPr txBox="1">
            <a:spLocks noChangeArrowheads="1"/>
          </p:cNvSpPr>
          <p:nvPr/>
        </p:nvSpPr>
        <p:spPr bwMode="auto">
          <a:xfrm>
            <a:off x="304800" y="1219200"/>
            <a:ext cx="11041966" cy="28869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defTabSz="1219170" fontAlgn="base">
              <a:spcBef>
                <a:spcPct val="0"/>
              </a:spcBef>
              <a:spcAft>
                <a:spcPct val="0"/>
              </a:spcAft>
            </a:pPr>
            <a:endParaRPr kumimoji="0" lang="sr-Latn-RS" sz="2800" b="0" i="0" u="none" strike="noStrike" kern="1200" cap="none" spc="0" normalizeH="0" baseline="0" noProof="0" dirty="0">
              <a:ln>
                <a:noFill/>
              </a:ln>
              <a:solidFill>
                <a:prstClr val="white"/>
              </a:solidFill>
              <a:effectLst/>
              <a:uLnTx/>
              <a:uFillTx/>
              <a:latin typeface="Times New Roman" panose="02020603050405020304" pitchFamily="18" charset="0"/>
              <a:cs typeface="Times New Roman" panose="02020603050405020304" pitchFamily="18" charset="0"/>
            </a:endParaRPr>
          </a:p>
          <a:p>
            <a:pPr marR="0" lvl="0" algn="l" defTabSz="914400" rtl="0" eaLnBrk="1" fontAlgn="auto" latinLnBrk="0" hangingPunct="1">
              <a:lnSpc>
                <a:spcPct val="100000"/>
              </a:lnSpc>
              <a:spcBef>
                <a:spcPct val="20000"/>
              </a:spcBef>
              <a:spcAft>
                <a:spcPts val="0"/>
              </a:spcAft>
              <a:buClrTx/>
              <a:buSzTx/>
              <a:tabLst/>
              <a:defRPr/>
            </a:pPr>
            <a:r>
              <a:rPr kumimoji="0" lang="sr-Latn-RS" sz="2800" b="0" i="0" u="none" strike="noStrike" kern="1200" cap="none" spc="0" normalizeH="0" baseline="0" noProof="0" dirty="0">
                <a:ln>
                  <a:noFill/>
                </a:ln>
                <a:solidFill>
                  <a:prstClr val="white"/>
                </a:solidFill>
                <a:effectLst/>
                <a:uLnTx/>
                <a:uFillTx/>
                <a:latin typeface="Times New Roman" panose="02020603050405020304" pitchFamily="18" charset="0"/>
                <a:cs typeface="Times New Roman" panose="02020603050405020304" pitchFamily="18" charset="0"/>
              </a:rPr>
              <a:t>Napravi plan teksta dajući naslove </a:t>
            </a:r>
            <a:r>
              <a:rPr kumimoji="0" lang="sr-Latn-RS" sz="2800" b="0" i="0" u="none" strike="noStrike" kern="1200" cap="none" spc="0" normalizeH="0" baseline="0" noProof="0" dirty="0" err="1">
                <a:ln>
                  <a:noFill/>
                </a:ln>
                <a:solidFill>
                  <a:prstClr val="white"/>
                </a:solidFill>
                <a:effectLst/>
                <a:uLnTx/>
                <a:uFillTx/>
                <a:latin typeface="Times New Roman" panose="02020603050405020304" pitchFamily="18" charset="0"/>
                <a:cs typeface="Times New Roman" panose="02020603050405020304" pitchFamily="18" charset="0"/>
              </a:rPr>
              <a:t>cjelinama</a:t>
            </a:r>
            <a:r>
              <a:rPr kumimoji="0" lang="sr-Latn-RS" sz="2800" b="0" i="0" u="none" strike="noStrike" kern="1200" cap="none" spc="0" normalizeH="0" baseline="0" noProof="0" dirty="0">
                <a:ln>
                  <a:noFill/>
                </a:ln>
                <a:solidFill>
                  <a:prstClr val="white"/>
                </a:solidFill>
                <a:effectLst/>
                <a:uLnTx/>
                <a:uFillTx/>
                <a:latin typeface="Times New Roman" panose="02020603050405020304" pitchFamily="18" charset="0"/>
                <a:cs typeface="Times New Roman" panose="02020603050405020304" pitchFamily="18" charset="0"/>
              </a:rPr>
              <a:t>.</a:t>
            </a:r>
          </a:p>
          <a:p>
            <a:pPr marR="0" lvl="0" algn="l" defTabSz="914400" rtl="0" eaLnBrk="1" fontAlgn="auto" latinLnBrk="0" hangingPunct="1">
              <a:lnSpc>
                <a:spcPct val="100000"/>
              </a:lnSpc>
              <a:spcBef>
                <a:spcPct val="20000"/>
              </a:spcBef>
              <a:spcAft>
                <a:spcPts val="0"/>
              </a:spcAft>
              <a:buClrTx/>
              <a:buSzTx/>
              <a:tabLst/>
              <a:defRPr/>
            </a:pPr>
            <a:r>
              <a:rPr kumimoji="0" lang="sr-Latn-RS" sz="2800" b="0" i="0" u="none" strike="noStrike" kern="1200" cap="none" spc="0" normalizeH="0" baseline="0" noProof="0" dirty="0">
                <a:ln>
                  <a:noFill/>
                </a:ln>
                <a:solidFill>
                  <a:prstClr val="white"/>
                </a:solidFill>
                <a:effectLst/>
                <a:uLnTx/>
                <a:uFillTx/>
                <a:latin typeface="Times New Roman" panose="02020603050405020304" pitchFamily="18" charset="0"/>
                <a:cs typeface="Times New Roman" panose="02020603050405020304" pitchFamily="18" charset="0"/>
              </a:rPr>
              <a:t>Koje poruke nosi ova priča?</a:t>
            </a:r>
            <a:endParaRPr kumimoji="0" lang="en-US" sz="3200" b="0" i="0" u="none" strike="noStrike" kern="1200" cap="none" spc="0" normalizeH="0" baseline="0" noProof="0" dirty="0">
              <a:ln>
                <a:noFill/>
              </a:ln>
              <a:solidFill>
                <a:prstClr val="white"/>
              </a:solidFill>
              <a:effectLst/>
              <a:uLnTx/>
              <a:uFillTx/>
              <a:latin typeface="Times New Roman" panose="02020603050405020304" pitchFamily="18" charset="0"/>
              <a:cs typeface="Times New Roman" panose="02020603050405020304" pitchFamily="18" charset="0"/>
            </a:endParaRPr>
          </a:p>
          <a:p>
            <a:pPr marR="0" lvl="0" algn="l" defTabSz="914400" rtl="0" eaLnBrk="1" fontAlgn="auto" latinLnBrk="0" hangingPunct="1">
              <a:lnSpc>
                <a:spcPct val="100000"/>
              </a:lnSpc>
              <a:spcBef>
                <a:spcPct val="20000"/>
              </a:spcBef>
              <a:spcAft>
                <a:spcPts val="0"/>
              </a:spcAft>
              <a:buClrTx/>
              <a:buSzTx/>
              <a:tabLst/>
              <a:defRPr/>
            </a:pPr>
            <a:endParaRPr kumimoji="0" lang="en-US" sz="2800" b="0" i="0" u="none" strike="noStrike" kern="1200" cap="none" spc="0" normalizeH="0" baseline="0" noProof="0" dirty="0">
              <a:ln>
                <a:noFill/>
              </a:ln>
              <a:solidFill>
                <a:prstClr val="white"/>
              </a:solidFill>
              <a:effectLst/>
              <a:uLnTx/>
              <a:uFillTx/>
              <a:latin typeface="Times New Roman" panose="02020603050405020304" pitchFamily="18" charset="0"/>
              <a:cs typeface="Times New Roman" panose="02020603050405020304" pitchFamily="18" charset="0"/>
            </a:endParaRPr>
          </a:p>
          <a:p>
            <a:pPr defTabSz="1219170" fontAlgn="base">
              <a:spcBef>
                <a:spcPct val="0"/>
              </a:spcBef>
              <a:spcAft>
                <a:spcPct val="0"/>
              </a:spcAft>
            </a:pPr>
            <a:endParaRPr lang="en-US" altLang="en-US" sz="4800" dirty="0">
              <a:solidFill>
                <a:prstClr val="white"/>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44541663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2" name="TextBox 3">
            <a:extLst>
              <a:ext uri="{FF2B5EF4-FFF2-40B4-BE49-F238E27FC236}">
                <a16:creationId xmlns:a16="http://schemas.microsoft.com/office/drawing/2014/main" id="{36A51912-E935-4A4E-9A39-820BE1E2A98B}"/>
              </a:ext>
            </a:extLst>
          </p:cNvPr>
          <p:cNvSpPr txBox="1">
            <a:spLocks noChangeArrowheads="1"/>
          </p:cNvSpPr>
          <p:nvPr/>
        </p:nvSpPr>
        <p:spPr bwMode="auto">
          <a:xfrm>
            <a:off x="762000" y="304800"/>
            <a:ext cx="10820400" cy="18158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defTabSz="1219170" fontAlgn="base">
              <a:spcBef>
                <a:spcPct val="0"/>
              </a:spcBef>
              <a:spcAft>
                <a:spcPct val="0"/>
              </a:spcAft>
            </a:pPr>
            <a:r>
              <a:rPr lang="sr-Latn-RS" altLang="en-US" sz="2800" dirty="0">
                <a:solidFill>
                  <a:prstClr val="white"/>
                </a:solidFill>
                <a:latin typeface="Times New Roman" panose="02020603050405020304" pitchFamily="18" charset="0"/>
                <a:cs typeface="Times New Roman" panose="02020603050405020304" pitchFamily="18" charset="0"/>
              </a:rPr>
              <a:t>Miroslav </a:t>
            </a:r>
            <a:r>
              <a:rPr lang="sr-Latn-RS" altLang="en-US" sz="2800" dirty="0" err="1">
                <a:solidFill>
                  <a:prstClr val="white"/>
                </a:solidFill>
                <a:latin typeface="Times New Roman" panose="02020603050405020304" pitchFamily="18" charset="0"/>
                <a:cs typeface="Times New Roman" panose="02020603050405020304" pitchFamily="18" charset="0"/>
              </a:rPr>
              <a:t>Demak</a:t>
            </a:r>
            <a:r>
              <a:rPr lang="sr-Latn-RS" altLang="en-US" sz="2800" dirty="0">
                <a:solidFill>
                  <a:prstClr val="white"/>
                </a:solidFill>
                <a:latin typeface="Times New Roman" panose="02020603050405020304" pitchFamily="18" charset="0"/>
                <a:cs typeface="Times New Roman" panose="02020603050405020304" pitchFamily="18" charset="0"/>
              </a:rPr>
              <a:t> (1948) rođen je u Staroj Pazovi. Na slovačkom jeziku piše priče, </a:t>
            </a:r>
            <a:r>
              <a:rPr lang="sr-Latn-RS" altLang="en-US" sz="2800" dirty="0" err="1">
                <a:solidFill>
                  <a:prstClr val="white"/>
                </a:solidFill>
                <a:latin typeface="Times New Roman" panose="02020603050405020304" pitchFamily="18" charset="0"/>
                <a:cs typeface="Times New Roman" panose="02020603050405020304" pitchFamily="18" charset="0"/>
              </a:rPr>
              <a:t>pjesme</a:t>
            </a:r>
            <a:r>
              <a:rPr lang="sr-Latn-RS" altLang="en-US" sz="2800" dirty="0">
                <a:solidFill>
                  <a:prstClr val="white"/>
                </a:solidFill>
                <a:latin typeface="Times New Roman" panose="02020603050405020304" pitchFamily="18" charset="0"/>
                <a:cs typeface="Times New Roman" panose="02020603050405020304" pitchFamily="18" charset="0"/>
              </a:rPr>
              <a:t> i drame. Bavi se prevođenjem sa srpskog na slovački jezik. Najpoznatija su mu </a:t>
            </a:r>
            <a:r>
              <a:rPr lang="sr-Latn-RS" altLang="en-US" sz="2800" dirty="0" err="1">
                <a:solidFill>
                  <a:prstClr val="white"/>
                </a:solidFill>
                <a:latin typeface="Times New Roman" panose="02020603050405020304" pitchFamily="18" charset="0"/>
                <a:cs typeface="Times New Roman" panose="02020603050405020304" pitchFamily="18" charset="0"/>
              </a:rPr>
              <a:t>djela</a:t>
            </a:r>
            <a:r>
              <a:rPr lang="sr-Latn-RS" altLang="en-US" sz="2800" dirty="0">
                <a:solidFill>
                  <a:prstClr val="white"/>
                </a:solidFill>
                <a:latin typeface="Times New Roman" panose="02020603050405020304" pitchFamily="18" charset="0"/>
                <a:cs typeface="Times New Roman" panose="02020603050405020304" pitchFamily="18" charset="0"/>
              </a:rPr>
              <a:t> za </a:t>
            </a:r>
            <a:r>
              <a:rPr lang="sr-Latn-RS" altLang="en-US" sz="2800" dirty="0" err="1">
                <a:solidFill>
                  <a:prstClr val="white"/>
                </a:solidFill>
                <a:latin typeface="Times New Roman" panose="02020603050405020304" pitchFamily="18" charset="0"/>
                <a:cs typeface="Times New Roman" panose="02020603050405020304" pitchFamily="18" charset="0"/>
              </a:rPr>
              <a:t>djecu</a:t>
            </a:r>
            <a:r>
              <a:rPr lang="sr-Latn-RS" altLang="en-US" sz="2800" dirty="0">
                <a:solidFill>
                  <a:prstClr val="white"/>
                </a:solidFill>
                <a:latin typeface="Times New Roman" panose="02020603050405020304" pitchFamily="18" charset="0"/>
                <a:cs typeface="Times New Roman" panose="02020603050405020304" pitchFamily="18" charset="0"/>
              </a:rPr>
              <a:t>: </a:t>
            </a:r>
            <a:r>
              <a:rPr lang="sr-Latn-RS" altLang="en-US" sz="2800" i="1" dirty="0">
                <a:solidFill>
                  <a:prstClr val="white"/>
                </a:solidFill>
                <a:latin typeface="Times New Roman" panose="02020603050405020304" pitchFamily="18" charset="0"/>
                <a:cs typeface="Times New Roman" panose="02020603050405020304" pitchFamily="18" charset="0"/>
              </a:rPr>
              <a:t>Troglavi zmaj </a:t>
            </a:r>
            <a:r>
              <a:rPr lang="sr-Latn-RS" altLang="en-US" sz="2800" dirty="0">
                <a:solidFill>
                  <a:prstClr val="white"/>
                </a:solidFill>
                <a:latin typeface="Times New Roman" panose="02020603050405020304" pitchFamily="18" charset="0"/>
                <a:cs typeface="Times New Roman" panose="02020603050405020304" pitchFamily="18" charset="0"/>
              </a:rPr>
              <a:t>(priče za </a:t>
            </a:r>
            <a:r>
              <a:rPr lang="sr-Latn-RS" altLang="en-US" sz="2800" dirty="0" err="1">
                <a:solidFill>
                  <a:prstClr val="white"/>
                </a:solidFill>
                <a:latin typeface="Times New Roman" panose="02020603050405020304" pitchFamily="18" charset="0"/>
                <a:cs typeface="Times New Roman" panose="02020603050405020304" pitchFamily="18" charset="0"/>
              </a:rPr>
              <a:t>djecu</a:t>
            </a:r>
            <a:r>
              <a:rPr lang="sr-Latn-RS" altLang="en-US" sz="2800" dirty="0">
                <a:solidFill>
                  <a:prstClr val="white"/>
                </a:solidFill>
                <a:latin typeface="Times New Roman" panose="02020603050405020304" pitchFamily="18" charset="0"/>
                <a:cs typeface="Times New Roman" panose="02020603050405020304" pitchFamily="18" charset="0"/>
              </a:rPr>
              <a:t>), te </a:t>
            </a:r>
            <a:r>
              <a:rPr lang="sr-Latn-RS" altLang="en-US" sz="2800" i="1" dirty="0">
                <a:solidFill>
                  <a:prstClr val="white"/>
                </a:solidFill>
                <a:latin typeface="Times New Roman" panose="02020603050405020304" pitchFamily="18" charset="0"/>
                <a:cs typeface="Times New Roman" panose="02020603050405020304" pitchFamily="18" charset="0"/>
              </a:rPr>
              <a:t>Hor tvorova </a:t>
            </a:r>
            <a:r>
              <a:rPr lang="sr-Latn-RS" altLang="en-US" sz="2800" dirty="0">
                <a:solidFill>
                  <a:prstClr val="white"/>
                </a:solidFill>
                <a:latin typeface="Times New Roman" panose="02020603050405020304" pitchFamily="18" charset="0"/>
                <a:cs typeface="Times New Roman" panose="02020603050405020304" pitchFamily="18" charset="0"/>
              </a:rPr>
              <a:t>(</a:t>
            </a:r>
            <a:r>
              <a:rPr lang="sr-Latn-RS" altLang="en-US" sz="2800" dirty="0" err="1">
                <a:solidFill>
                  <a:prstClr val="white"/>
                </a:solidFill>
                <a:latin typeface="Times New Roman" panose="02020603050405020304" pitchFamily="18" charset="0"/>
                <a:cs typeface="Times New Roman" panose="02020603050405020304" pitchFamily="18" charset="0"/>
              </a:rPr>
              <a:t>pjesme</a:t>
            </a:r>
            <a:r>
              <a:rPr lang="sr-Latn-RS" altLang="en-US" sz="2800" dirty="0">
                <a:solidFill>
                  <a:prstClr val="white"/>
                </a:solidFill>
                <a:latin typeface="Times New Roman" panose="02020603050405020304" pitchFamily="18" charset="0"/>
                <a:cs typeface="Times New Roman" panose="02020603050405020304" pitchFamily="18" charset="0"/>
              </a:rPr>
              <a:t> za </a:t>
            </a:r>
            <a:r>
              <a:rPr lang="sr-Latn-RS" altLang="en-US" sz="2800" dirty="0" err="1">
                <a:solidFill>
                  <a:prstClr val="white"/>
                </a:solidFill>
                <a:latin typeface="Times New Roman" panose="02020603050405020304" pitchFamily="18" charset="0"/>
                <a:cs typeface="Times New Roman" panose="02020603050405020304" pitchFamily="18" charset="0"/>
              </a:rPr>
              <a:t>djecu</a:t>
            </a:r>
            <a:r>
              <a:rPr lang="sr-Latn-RS" altLang="en-US" sz="2800" dirty="0">
                <a:solidFill>
                  <a:prstClr val="white"/>
                </a:solidFill>
                <a:latin typeface="Times New Roman" panose="02020603050405020304" pitchFamily="18" charset="0"/>
                <a:cs typeface="Times New Roman" panose="02020603050405020304" pitchFamily="18" charset="0"/>
              </a:rPr>
              <a:t>).</a:t>
            </a:r>
            <a:endParaRPr lang="en-US" altLang="en-US" sz="2800" dirty="0">
              <a:solidFill>
                <a:prstClr val="white"/>
              </a:solidFill>
              <a:latin typeface="Times New Roman" panose="02020603050405020304" pitchFamily="18" charset="0"/>
              <a:cs typeface="Times New Roman" panose="02020603050405020304" pitchFamily="18" charset="0"/>
            </a:endParaRPr>
          </a:p>
        </p:txBody>
      </p:sp>
      <p:pic>
        <p:nvPicPr>
          <p:cNvPr id="5" name="Picture 4">
            <a:extLst>
              <a:ext uri="{FF2B5EF4-FFF2-40B4-BE49-F238E27FC236}">
                <a16:creationId xmlns:a16="http://schemas.microsoft.com/office/drawing/2014/main" id="{6DAE391C-6E46-4482-AC64-00831D900445}"/>
              </a:ext>
            </a:extLst>
          </p:cNvPr>
          <p:cNvPicPr>
            <a:picLocks noChangeAspect="1"/>
          </p:cNvPicPr>
          <p:nvPr/>
        </p:nvPicPr>
        <p:blipFill>
          <a:blip r:embed="rId2"/>
          <a:stretch>
            <a:fillRect/>
          </a:stretch>
        </p:blipFill>
        <p:spPr>
          <a:xfrm>
            <a:off x="2438400" y="2485177"/>
            <a:ext cx="2743200" cy="3338764"/>
          </a:xfrm>
          <a:prstGeom prst="rect">
            <a:avLst/>
          </a:prstGeom>
          <a:ln>
            <a:noFill/>
          </a:ln>
          <a:effectLst>
            <a:softEdge rad="112500"/>
          </a:effectLst>
        </p:spPr>
      </p:pic>
      <p:pic>
        <p:nvPicPr>
          <p:cNvPr id="3" name="Slika 2">
            <a:extLst>
              <a:ext uri="{FF2B5EF4-FFF2-40B4-BE49-F238E27FC236}">
                <a16:creationId xmlns:a16="http://schemas.microsoft.com/office/drawing/2014/main" id="{C90480D0-37FB-49AB-B7D1-0CC22A28A189}"/>
              </a:ext>
            </a:extLst>
          </p:cNvPr>
          <p:cNvPicPr>
            <a:picLocks noChangeAspect="1"/>
          </p:cNvPicPr>
          <p:nvPr/>
        </p:nvPicPr>
        <p:blipFill>
          <a:blip r:embed="rId3"/>
          <a:stretch>
            <a:fillRect/>
          </a:stretch>
        </p:blipFill>
        <p:spPr>
          <a:xfrm>
            <a:off x="6553200" y="2590800"/>
            <a:ext cx="3581400" cy="3810000"/>
          </a:xfrm>
          <a:prstGeom prst="rect">
            <a:avLst/>
          </a:prstGeom>
          <a:ln>
            <a:noFill/>
          </a:ln>
          <a:effectLst>
            <a:softEdge rad="112500"/>
          </a:effectLst>
        </p:spPr>
      </p:pic>
    </p:spTree>
    <p:extLst>
      <p:ext uri="{BB962C8B-B14F-4D97-AF65-F5344CB8AC3E}">
        <p14:creationId xmlns:p14="http://schemas.microsoft.com/office/powerpoint/2010/main" val="11105707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2" name="TextBox 3">
            <a:extLst>
              <a:ext uri="{FF2B5EF4-FFF2-40B4-BE49-F238E27FC236}">
                <a16:creationId xmlns:a16="http://schemas.microsoft.com/office/drawing/2014/main" id="{36A51912-E935-4A4E-9A39-820BE1E2A98B}"/>
              </a:ext>
            </a:extLst>
          </p:cNvPr>
          <p:cNvSpPr txBox="1">
            <a:spLocks noChangeArrowheads="1"/>
          </p:cNvSpPr>
          <p:nvPr/>
        </p:nvSpPr>
        <p:spPr bwMode="auto">
          <a:xfrm>
            <a:off x="342900" y="228600"/>
            <a:ext cx="13716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defTabSz="1219170" fontAlgn="base">
              <a:spcBef>
                <a:spcPct val="0"/>
              </a:spcBef>
              <a:spcAft>
                <a:spcPct val="0"/>
              </a:spcAft>
            </a:pPr>
            <a:r>
              <a:rPr lang="sr-Latn-RS" sz="2800" dirty="0">
                <a:solidFill>
                  <a:prstClr val="white"/>
                </a:solidFill>
                <a:latin typeface="Times New Roman" panose="02020603050405020304" pitchFamily="18" charset="0"/>
                <a:cs typeface="Times New Roman" panose="02020603050405020304" pitchFamily="18" charset="0"/>
              </a:rPr>
              <a:t>Tekst:</a:t>
            </a:r>
            <a:endParaRPr lang="en-US" altLang="en-US" sz="3200" dirty="0">
              <a:solidFill>
                <a:prstClr val="white"/>
              </a:solidFill>
              <a:latin typeface="Times New Roman" panose="02020603050405020304" pitchFamily="18" charset="0"/>
              <a:cs typeface="Times New Roman" panose="02020603050405020304" pitchFamily="18" charset="0"/>
            </a:endParaRPr>
          </a:p>
        </p:txBody>
      </p:sp>
      <p:sp>
        <p:nvSpPr>
          <p:cNvPr id="13" name="Okvir za tekst 12">
            <a:extLst>
              <a:ext uri="{FF2B5EF4-FFF2-40B4-BE49-F238E27FC236}">
                <a16:creationId xmlns:a16="http://schemas.microsoft.com/office/drawing/2014/main" id="{10E35288-B150-4BAB-91AF-DB178ED1A5B5}"/>
              </a:ext>
            </a:extLst>
          </p:cNvPr>
          <p:cNvSpPr txBox="1"/>
          <p:nvPr/>
        </p:nvSpPr>
        <p:spPr>
          <a:xfrm>
            <a:off x="285750" y="838200"/>
            <a:ext cx="11620500" cy="6112443"/>
          </a:xfrm>
          <a:prstGeom prst="rect">
            <a:avLst/>
          </a:prstGeom>
          <a:noFill/>
        </p:spPr>
        <p:txBody>
          <a:bodyPr wrap="square">
            <a:spAutoFit/>
          </a:bodyPr>
          <a:lstStyle/>
          <a:p>
            <a:pPr marR="0" lvl="0" algn="l" defTabSz="914400" rtl="0" eaLnBrk="1" fontAlgn="auto" latinLnBrk="0" hangingPunct="1">
              <a:lnSpc>
                <a:spcPct val="100000"/>
              </a:lnSpc>
              <a:spcBef>
                <a:spcPct val="20000"/>
              </a:spcBef>
              <a:spcAft>
                <a:spcPts val="0"/>
              </a:spcAft>
              <a:buClrTx/>
              <a:buSzTx/>
              <a:tabLst/>
              <a:defRPr/>
            </a:pPr>
            <a:r>
              <a:rPr kumimoji="0" lang="sr-Latn-RS" sz="2800" b="0" i="0" u="none" strike="noStrike" kern="1200" cap="none" spc="0" normalizeH="0" baseline="0" noProof="0" dirty="0">
                <a:ln>
                  <a:noFill/>
                </a:ln>
                <a:solidFill>
                  <a:prstClr val="white"/>
                </a:solidFill>
                <a:effectLst/>
                <a:uLnTx/>
                <a:uFillTx/>
                <a:latin typeface="Times New Roman" panose="02020603050405020304" pitchFamily="18" charset="0"/>
                <a:cs typeface="Times New Roman" panose="02020603050405020304" pitchFamily="18" charset="0"/>
              </a:rPr>
              <a:t>Stari violinista je umro.</a:t>
            </a:r>
          </a:p>
          <a:p>
            <a:pPr marR="0" lvl="0" algn="l" defTabSz="914400" rtl="0" eaLnBrk="1" fontAlgn="auto" latinLnBrk="0" hangingPunct="1">
              <a:lnSpc>
                <a:spcPct val="100000"/>
              </a:lnSpc>
              <a:spcBef>
                <a:spcPct val="20000"/>
              </a:spcBef>
              <a:spcAft>
                <a:spcPts val="0"/>
              </a:spcAft>
              <a:buClrTx/>
              <a:buSzTx/>
              <a:tabLst/>
              <a:defRPr/>
            </a:pPr>
            <a:r>
              <a:rPr kumimoji="0" lang="sr-Latn-RS" sz="2800" b="0" i="0" u="none" strike="noStrike" kern="1200" cap="none" spc="0" normalizeH="0" baseline="0" noProof="0" dirty="0">
                <a:ln>
                  <a:noFill/>
                </a:ln>
                <a:solidFill>
                  <a:prstClr val="white"/>
                </a:solidFill>
                <a:effectLst/>
                <a:uLnTx/>
                <a:uFillTx/>
                <a:latin typeface="Times New Roman" panose="02020603050405020304" pitchFamily="18" charset="0"/>
                <a:cs typeface="Times New Roman" panose="02020603050405020304" pitchFamily="18" charset="0"/>
              </a:rPr>
              <a:t>Bio je to čudotvorni muzičar. Znao je sve pesme na svetu i znao je da ih zasvira bolje od bilo koga drugog. Kada je svirao, duga bela kosa vijorila mu </a:t>
            </a:r>
            <a:r>
              <a:rPr lang="sr-Latn-RS" sz="2800" dirty="0">
                <a:solidFill>
                  <a:prstClr val="white"/>
                </a:solidFill>
                <a:latin typeface="Times New Roman" panose="02020603050405020304" pitchFamily="18" charset="0"/>
                <a:cs typeface="Times New Roman" panose="02020603050405020304" pitchFamily="18" charset="0"/>
              </a:rPr>
              <a:t>je</a:t>
            </a:r>
            <a:r>
              <a:rPr kumimoji="0" lang="sr-Latn-RS" sz="2800" b="0" i="0" u="none" strike="noStrike" kern="1200" cap="none" spc="0" normalizeH="0" baseline="0" noProof="0" dirty="0">
                <a:ln>
                  <a:noFill/>
                </a:ln>
                <a:solidFill>
                  <a:prstClr val="white"/>
                </a:solidFill>
                <a:effectLst/>
                <a:uLnTx/>
                <a:uFillTx/>
                <a:latin typeface="Times New Roman" panose="02020603050405020304" pitchFamily="18" charset="0"/>
                <a:cs typeface="Times New Roman" panose="02020603050405020304" pitchFamily="18" charset="0"/>
              </a:rPr>
              <a:t> iznad čela kao da sama svira pesmu južnog vetra. Violinista je uvek dolazio neznano otkud, ali uvek u trenutku kada je ljudima bio najpotrebniji. Donosio im je radost i smeh. Dolazio je sa pesmom, darivao je njome ljude i ponovo odlazio neznano kuda. Svi su govorili da ima čudotvornu violinu.</a:t>
            </a:r>
          </a:p>
          <a:p>
            <a:pPr marL="0" marR="0" lvl="0" indent="0" algn="l" defTabSz="914400" rtl="0" eaLnBrk="1" fontAlgn="auto" latinLnBrk="0" hangingPunct="1">
              <a:lnSpc>
                <a:spcPct val="100000"/>
              </a:lnSpc>
              <a:spcBef>
                <a:spcPct val="20000"/>
              </a:spcBef>
              <a:spcAft>
                <a:spcPts val="0"/>
              </a:spcAft>
              <a:buClrTx/>
              <a:buSzTx/>
              <a:buFontTx/>
              <a:buNone/>
              <a:tabLst/>
              <a:defRPr/>
            </a:pPr>
            <a:r>
              <a:rPr kumimoji="0" lang="sr-Latn-RS" sz="2800" b="0"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Sada je stari violinista umro.</a:t>
            </a:r>
          </a:p>
          <a:p>
            <a:pPr marL="0" marR="0" lvl="0" indent="0" algn="l" defTabSz="914400" rtl="0" eaLnBrk="1" fontAlgn="auto" latinLnBrk="0" hangingPunct="1">
              <a:lnSpc>
                <a:spcPct val="100000"/>
              </a:lnSpc>
              <a:spcBef>
                <a:spcPct val="20000"/>
              </a:spcBef>
              <a:spcAft>
                <a:spcPts val="0"/>
              </a:spcAft>
              <a:buClrTx/>
              <a:buSzTx/>
              <a:buFontTx/>
              <a:buNone/>
              <a:tabLst/>
              <a:defRPr/>
            </a:pPr>
            <a:r>
              <a:rPr kumimoji="0" lang="sr-Latn-RS" sz="2800" b="0"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 Iza sebe je ostavio najlepše pesme, zaveštavajući ih svim ljudima. Osim pesmama, iza njega je ostala samo njegova violina. Nju nije dao nikome. Pre nego što je poslednji put sklopio oči, pozvao je sebi dva svoja najbolja druga –slikara i pesnika.</a:t>
            </a:r>
            <a:endParaRPr kumimoji="0" lang="en-US" sz="2800" b="0"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endParaRPr>
          </a:p>
          <a:p>
            <a:pPr marR="0" lvl="0" algn="l" defTabSz="914400" rtl="0" eaLnBrk="1" fontAlgn="auto" latinLnBrk="0" hangingPunct="1">
              <a:lnSpc>
                <a:spcPct val="100000"/>
              </a:lnSpc>
              <a:spcBef>
                <a:spcPct val="20000"/>
              </a:spcBef>
              <a:spcAft>
                <a:spcPts val="0"/>
              </a:spcAft>
              <a:buClrTx/>
              <a:buSzTx/>
              <a:tabLst/>
              <a:defRPr/>
            </a:pPr>
            <a:endParaRPr kumimoji="0" lang="en-US" sz="3200" b="0" i="0" u="none" strike="noStrike" kern="1200" cap="none" spc="0" normalizeH="0" baseline="0" noProof="0" dirty="0">
              <a:ln>
                <a:noFill/>
              </a:ln>
              <a:solidFill>
                <a:prstClr val="white"/>
              </a:solidFill>
              <a:effectLst/>
              <a:uLnTx/>
              <a:uFillTx/>
              <a:latin typeface="Times New Roman" panose="02020603050405020304" pitchFamily="18" charset="0"/>
              <a:cs typeface="Times New Roman" panose="02020603050405020304" pitchFamily="18" charset="0"/>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2" name="TextBox 3">
            <a:extLst>
              <a:ext uri="{FF2B5EF4-FFF2-40B4-BE49-F238E27FC236}">
                <a16:creationId xmlns:a16="http://schemas.microsoft.com/office/drawing/2014/main" id="{36A51912-E935-4A4E-9A39-820BE1E2A98B}"/>
              </a:ext>
            </a:extLst>
          </p:cNvPr>
          <p:cNvSpPr txBox="1">
            <a:spLocks noChangeArrowheads="1"/>
          </p:cNvSpPr>
          <p:nvPr/>
        </p:nvSpPr>
        <p:spPr bwMode="auto">
          <a:xfrm>
            <a:off x="114300" y="0"/>
            <a:ext cx="11963400" cy="78975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marR="0" lvl="0" algn="l" defTabSz="914400" rtl="0" eaLnBrk="1" fontAlgn="auto" latinLnBrk="0" hangingPunct="1">
              <a:lnSpc>
                <a:spcPct val="100000"/>
              </a:lnSpc>
              <a:spcBef>
                <a:spcPct val="20000"/>
              </a:spcBef>
              <a:spcAft>
                <a:spcPts val="0"/>
              </a:spcAft>
              <a:buClrTx/>
              <a:buSzTx/>
              <a:tabLst/>
              <a:defRPr/>
            </a:pPr>
            <a:r>
              <a:rPr kumimoji="0" lang="sr-Latn-RS" sz="2800" b="0" i="0" u="none" strike="noStrike" kern="1200" cap="none" spc="0" normalizeH="0" baseline="0" noProof="0" dirty="0">
                <a:ln>
                  <a:noFill/>
                </a:ln>
                <a:solidFill>
                  <a:prstClr val="white"/>
                </a:solidFill>
                <a:effectLst/>
                <a:uLnTx/>
                <a:uFillTx/>
                <a:latin typeface="Calibri"/>
                <a:ea typeface="+mn-ea"/>
                <a:cs typeface="+mn-cs"/>
              </a:rPr>
              <a:t>- </a:t>
            </a:r>
            <a:r>
              <a:rPr kumimoji="0" lang="sr-Latn-RS" sz="2800" b="0" i="0" u="none" strike="noStrike" kern="1200" cap="none" spc="0" normalizeH="0" baseline="0" noProof="0" dirty="0">
                <a:ln>
                  <a:noFill/>
                </a:ln>
                <a:solidFill>
                  <a:prstClr val="white"/>
                </a:solidFill>
                <a:effectLst/>
                <a:uLnTx/>
                <a:uFillTx/>
                <a:latin typeface="Times New Roman" panose="02020603050405020304" pitchFamily="18" charset="0"/>
                <a:cs typeface="Times New Roman" panose="02020603050405020304" pitchFamily="18" charset="0"/>
              </a:rPr>
              <a:t>Ostavljam je onome ko može najviše – reče, dade im violinu i oprosti se sa njima.</a:t>
            </a:r>
          </a:p>
          <a:p>
            <a:pPr marR="0" lvl="0" algn="l" defTabSz="914400" rtl="0" eaLnBrk="1" fontAlgn="auto" latinLnBrk="0" hangingPunct="1">
              <a:lnSpc>
                <a:spcPct val="100000"/>
              </a:lnSpc>
              <a:spcBef>
                <a:spcPct val="20000"/>
              </a:spcBef>
              <a:spcAft>
                <a:spcPts val="0"/>
              </a:spcAft>
              <a:buClrTx/>
              <a:buSzTx/>
              <a:tabLst/>
              <a:defRPr/>
            </a:pPr>
            <a:r>
              <a:rPr kumimoji="0" lang="sr-Latn-RS" sz="2800" b="0" i="0" u="none" strike="noStrike" kern="1200" cap="none" spc="0" normalizeH="0" baseline="0" noProof="0" dirty="0">
                <a:ln>
                  <a:noFill/>
                </a:ln>
                <a:solidFill>
                  <a:prstClr val="white"/>
                </a:solidFill>
                <a:effectLst/>
                <a:uLnTx/>
                <a:uFillTx/>
                <a:latin typeface="Times New Roman" panose="02020603050405020304" pitchFamily="18" charset="0"/>
                <a:cs typeface="Times New Roman" panose="02020603050405020304" pitchFamily="18" charset="0"/>
              </a:rPr>
              <a:t>Slikar i pesnik pogledaše jedan drugog i u tom trenutku pomisliše: „Ja ću dobiti čudotvornu violinu, jer ja mogu više nego ti!”</a:t>
            </a:r>
          </a:p>
          <a:p>
            <a:pPr marR="0" lvl="0" algn="l" defTabSz="914400" rtl="0" eaLnBrk="1" fontAlgn="auto" latinLnBrk="0" hangingPunct="1">
              <a:lnSpc>
                <a:spcPct val="100000"/>
              </a:lnSpc>
              <a:spcBef>
                <a:spcPct val="20000"/>
              </a:spcBef>
              <a:spcAft>
                <a:spcPts val="0"/>
              </a:spcAft>
              <a:buClrTx/>
              <a:buSzTx/>
              <a:tabLst/>
              <a:defRPr/>
            </a:pPr>
            <a:r>
              <a:rPr kumimoji="0" lang="sr-Latn-RS" sz="2800" b="0" i="0" u="none" strike="noStrike" kern="1200" cap="none" spc="0" normalizeH="0" baseline="0" noProof="0" dirty="0">
                <a:ln>
                  <a:noFill/>
                </a:ln>
                <a:solidFill>
                  <a:prstClr val="white"/>
                </a:solidFill>
                <a:effectLst/>
                <a:uLnTx/>
                <a:uFillTx/>
                <a:latin typeface="Times New Roman" panose="02020603050405020304" pitchFamily="18" charset="0"/>
                <a:cs typeface="Times New Roman" panose="02020603050405020304" pitchFamily="18" charset="0"/>
              </a:rPr>
              <a:t>Bila su to dva sjajna umetnika. I oni su već bili u godinama,  poznavali su svet, a iznad svega bili su majstori svog zanata.</a:t>
            </a:r>
          </a:p>
          <a:p>
            <a:pPr marR="0" lvl="0" algn="l" defTabSz="914400" rtl="0" eaLnBrk="1" fontAlgn="auto" latinLnBrk="0" hangingPunct="1">
              <a:lnSpc>
                <a:spcPct val="100000"/>
              </a:lnSpc>
              <a:spcBef>
                <a:spcPct val="20000"/>
              </a:spcBef>
              <a:spcAft>
                <a:spcPts val="0"/>
              </a:spcAft>
              <a:buClrTx/>
              <a:buSzTx/>
              <a:tabLst/>
              <a:defRPr/>
            </a:pPr>
            <a:r>
              <a:rPr kumimoji="0" lang="sr-Latn-RS" sz="2800" b="0" i="0" u="none" strike="noStrike" kern="1200" cap="none" spc="0" normalizeH="0" baseline="0" noProof="0" dirty="0">
                <a:ln>
                  <a:noFill/>
                </a:ln>
                <a:solidFill>
                  <a:prstClr val="white"/>
                </a:solidFill>
                <a:effectLst/>
                <a:uLnTx/>
                <a:uFillTx/>
                <a:latin typeface="Times New Roman" panose="02020603050405020304" pitchFamily="18" charset="0"/>
                <a:cs typeface="Times New Roman" panose="02020603050405020304" pitchFamily="18" charset="0"/>
              </a:rPr>
              <a:t>-Moji stihovi mogu da zatalasaju more, skinu sa neba i najsjajniju zvezdu, da opčine ljude i životinje - reče pesnik.</a:t>
            </a:r>
          </a:p>
          <a:p>
            <a:pPr marR="0" lvl="0" algn="l" defTabSz="914400" rtl="0" eaLnBrk="1" fontAlgn="auto" latinLnBrk="0" hangingPunct="1">
              <a:lnSpc>
                <a:spcPct val="100000"/>
              </a:lnSpc>
              <a:spcBef>
                <a:spcPct val="20000"/>
              </a:spcBef>
              <a:spcAft>
                <a:spcPts val="0"/>
              </a:spcAft>
              <a:buClrTx/>
              <a:buSzTx/>
              <a:tabLst/>
              <a:defRPr/>
            </a:pPr>
            <a:r>
              <a:rPr kumimoji="0" lang="sr-Latn-RS" sz="2800" b="0" i="0" u="none" strike="noStrike" kern="1200" cap="none" spc="0" normalizeH="0" baseline="0" noProof="0" dirty="0">
                <a:ln>
                  <a:noFill/>
                </a:ln>
                <a:solidFill>
                  <a:prstClr val="white"/>
                </a:solidFill>
                <a:effectLst/>
                <a:uLnTx/>
                <a:uFillTx/>
                <a:latin typeface="Times New Roman" panose="02020603050405020304" pitchFamily="18" charset="0"/>
                <a:cs typeface="Times New Roman" panose="02020603050405020304" pitchFamily="18" charset="0"/>
              </a:rPr>
              <a:t>- Ispod moje kičice poteći će reka zamućena jesenjim kišama, od mojih boja u proleće procvetaju trešnje – odgovori slikar.</a:t>
            </a:r>
          </a:p>
          <a:p>
            <a:pPr marR="0" lvl="0" algn="l" defTabSz="914400" rtl="0" eaLnBrk="1" fontAlgn="auto" latinLnBrk="0" hangingPunct="1">
              <a:lnSpc>
                <a:spcPct val="100000"/>
              </a:lnSpc>
              <a:spcBef>
                <a:spcPct val="20000"/>
              </a:spcBef>
              <a:spcAft>
                <a:spcPts val="0"/>
              </a:spcAft>
              <a:buClrTx/>
              <a:buSzTx/>
              <a:tabLst/>
              <a:defRPr/>
            </a:pPr>
            <a:r>
              <a:rPr kumimoji="0" lang="sr-Latn-RS" sz="2800" b="0" i="0" u="none" strike="noStrike" kern="1200" cap="none" spc="0" normalizeH="0" baseline="0" noProof="0" dirty="0">
                <a:ln>
                  <a:noFill/>
                </a:ln>
                <a:solidFill>
                  <a:prstClr val="white"/>
                </a:solidFill>
                <a:effectLst/>
                <a:uLnTx/>
                <a:uFillTx/>
                <a:latin typeface="Times New Roman" panose="02020603050405020304" pitchFamily="18" charset="0"/>
                <a:cs typeface="Times New Roman" panose="02020603050405020304" pitchFamily="18" charset="0"/>
              </a:rPr>
              <a:t>Dugo su se umetnici prepirali, sve dok ih sunce nije upozorilo da je već podne. Tada su se postiđeni oprostili od svog prijatelja violiniste.</a:t>
            </a:r>
          </a:p>
          <a:p>
            <a:pPr marR="0" lvl="0" algn="l" defTabSz="914400" rtl="0" eaLnBrk="1" fontAlgn="auto" latinLnBrk="0" hangingPunct="1">
              <a:lnSpc>
                <a:spcPct val="100000"/>
              </a:lnSpc>
              <a:spcBef>
                <a:spcPct val="20000"/>
              </a:spcBef>
              <a:spcAft>
                <a:spcPts val="0"/>
              </a:spcAft>
              <a:buClrTx/>
              <a:buSzTx/>
              <a:tabLst/>
              <a:defRPr/>
            </a:pPr>
            <a:r>
              <a:rPr kumimoji="0" lang="sr-Latn-RS" sz="2800" b="0" i="0" u="none" strike="noStrike" kern="1200" cap="none" spc="0" normalizeH="0" baseline="0" noProof="0" dirty="0">
                <a:ln>
                  <a:noFill/>
                </a:ln>
                <a:solidFill>
                  <a:prstClr val="white"/>
                </a:solidFill>
                <a:effectLst/>
                <a:uLnTx/>
                <a:uFillTx/>
                <a:latin typeface="Times New Roman" panose="02020603050405020304" pitchFamily="18" charset="0"/>
                <a:cs typeface="Times New Roman" panose="02020603050405020304" pitchFamily="18" charset="0"/>
              </a:rPr>
              <a:t>- Pođimo u svet – predloži slikar – možda ćemo negde naći dokaz  ko od nas dvojice može više.</a:t>
            </a:r>
            <a:endParaRPr kumimoji="0" lang="en-US" sz="2800" b="0" i="0" u="none" strike="noStrike" kern="1200" cap="none" spc="0" normalizeH="0" baseline="0" noProof="0" dirty="0">
              <a:ln>
                <a:noFill/>
              </a:ln>
              <a:solidFill>
                <a:prstClr val="white"/>
              </a:solidFill>
              <a:effectLst/>
              <a:uLnTx/>
              <a:uFillTx/>
              <a:latin typeface="Times New Roman" panose="02020603050405020304" pitchFamily="18" charset="0"/>
              <a:cs typeface="Times New Roman" panose="02020603050405020304" pitchFamily="18" charset="0"/>
            </a:endParaRPr>
          </a:p>
          <a:p>
            <a:pPr marR="0" lvl="0" algn="l" defTabSz="914400" rtl="0" eaLnBrk="1" fontAlgn="auto" latinLnBrk="0" hangingPunct="1">
              <a:lnSpc>
                <a:spcPct val="100000"/>
              </a:lnSpc>
              <a:spcBef>
                <a:spcPct val="20000"/>
              </a:spcBef>
              <a:spcAft>
                <a:spcPts val="0"/>
              </a:spcAft>
              <a:buClrTx/>
              <a:buSzTx/>
              <a:tabLst/>
              <a:defRPr/>
            </a:pPr>
            <a:endParaRPr kumimoji="0" lang="en-US" sz="2800" b="0" i="0" u="none" strike="noStrike" kern="1200" cap="none" spc="0" normalizeH="0" baseline="0" noProof="0" dirty="0">
              <a:ln>
                <a:noFill/>
              </a:ln>
              <a:solidFill>
                <a:prstClr val="white"/>
              </a:solidFill>
              <a:effectLst/>
              <a:uLnTx/>
              <a:uFillTx/>
              <a:latin typeface="Times New Roman" panose="02020603050405020304" pitchFamily="18" charset="0"/>
              <a:cs typeface="Times New Roman" panose="02020603050405020304" pitchFamily="18" charset="0"/>
            </a:endParaRPr>
          </a:p>
          <a:p>
            <a:pPr defTabSz="1219170" fontAlgn="base">
              <a:spcBef>
                <a:spcPct val="0"/>
              </a:spcBef>
              <a:spcAft>
                <a:spcPct val="0"/>
              </a:spcAft>
            </a:pPr>
            <a:endParaRPr lang="en-US" altLang="en-US" sz="4800" dirty="0">
              <a:solidFill>
                <a:prstClr val="white"/>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6108750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2" name="TextBox 3">
            <a:extLst>
              <a:ext uri="{FF2B5EF4-FFF2-40B4-BE49-F238E27FC236}">
                <a16:creationId xmlns:a16="http://schemas.microsoft.com/office/drawing/2014/main" id="{36A51912-E935-4A4E-9A39-820BE1E2A98B}"/>
              </a:ext>
            </a:extLst>
          </p:cNvPr>
          <p:cNvSpPr txBox="1">
            <a:spLocks noChangeArrowheads="1"/>
          </p:cNvSpPr>
          <p:nvPr/>
        </p:nvSpPr>
        <p:spPr bwMode="auto">
          <a:xfrm>
            <a:off x="152400" y="0"/>
            <a:ext cx="11887200" cy="7725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marR="0" lvl="0" algn="l" defTabSz="914400" rtl="0" eaLnBrk="1" fontAlgn="auto" latinLnBrk="0" hangingPunct="1">
              <a:lnSpc>
                <a:spcPct val="100000"/>
              </a:lnSpc>
              <a:spcBef>
                <a:spcPct val="20000"/>
              </a:spcBef>
              <a:spcAft>
                <a:spcPts val="0"/>
              </a:spcAft>
              <a:buClrTx/>
              <a:buSzTx/>
              <a:tabLst/>
              <a:defRPr/>
            </a:pPr>
            <a:r>
              <a:rPr kumimoji="0" lang="sr-Latn-RS" sz="2800" b="0" i="0" u="none" strike="noStrike" kern="1200" cap="none" spc="0" normalizeH="0" baseline="0" noProof="0" dirty="0">
                <a:ln>
                  <a:noFill/>
                </a:ln>
                <a:solidFill>
                  <a:prstClr val="white"/>
                </a:solidFill>
                <a:effectLst/>
                <a:uLnTx/>
                <a:uFillTx/>
                <a:latin typeface="Times New Roman" panose="02020603050405020304" pitchFamily="18" charset="0"/>
                <a:cs typeface="Times New Roman" panose="02020603050405020304" pitchFamily="18" charset="0"/>
              </a:rPr>
              <a:t>Pesnik je bio saglasan:</a:t>
            </a:r>
          </a:p>
          <a:p>
            <a:pPr marR="0" lvl="0" algn="l" defTabSz="914400" rtl="0" eaLnBrk="1" fontAlgn="auto" latinLnBrk="0" hangingPunct="1">
              <a:lnSpc>
                <a:spcPct val="100000"/>
              </a:lnSpc>
              <a:spcBef>
                <a:spcPct val="20000"/>
              </a:spcBef>
              <a:spcAft>
                <a:spcPts val="0"/>
              </a:spcAft>
              <a:buClrTx/>
              <a:buSzTx/>
              <a:tabLst/>
              <a:defRPr/>
            </a:pPr>
            <a:r>
              <a:rPr kumimoji="0" lang="sr-Latn-RS" sz="2800" b="0" i="0" u="none" strike="noStrike" kern="1200" cap="none" spc="0" normalizeH="0" baseline="0" noProof="0" dirty="0">
                <a:ln>
                  <a:noFill/>
                </a:ln>
                <a:solidFill>
                  <a:prstClr val="white"/>
                </a:solidFill>
                <a:effectLst/>
                <a:uLnTx/>
                <a:uFillTx/>
                <a:latin typeface="Times New Roman" panose="02020603050405020304" pitchFamily="18" charset="0"/>
                <a:cs typeface="Times New Roman" panose="02020603050405020304" pitchFamily="18" charset="0"/>
              </a:rPr>
              <a:t>Ali ako nađemo nekog ko može još više od nas, njemu ćemo dati violinu. Stari violinista je upravo to hteo - da njegovu violinu dobije najbolji, pa ma ko to bio.</a:t>
            </a:r>
          </a:p>
          <a:p>
            <a:pPr marR="0" lvl="0" algn="l" defTabSz="914400" rtl="0" eaLnBrk="1" fontAlgn="auto" latinLnBrk="0" hangingPunct="1">
              <a:lnSpc>
                <a:spcPct val="100000"/>
              </a:lnSpc>
              <a:spcBef>
                <a:spcPct val="20000"/>
              </a:spcBef>
              <a:spcAft>
                <a:spcPts val="0"/>
              </a:spcAft>
              <a:buClrTx/>
              <a:buSzTx/>
              <a:tabLst/>
              <a:defRPr/>
            </a:pPr>
            <a:r>
              <a:rPr kumimoji="0" lang="sr-Latn-RS" sz="2800" b="0" i="0" u="none" strike="noStrike" kern="1200" cap="none" spc="0" normalizeH="0" baseline="0" noProof="0" dirty="0">
                <a:ln>
                  <a:noFill/>
                </a:ln>
                <a:solidFill>
                  <a:prstClr val="white"/>
                </a:solidFill>
                <a:effectLst/>
                <a:uLnTx/>
                <a:uFillTx/>
                <a:latin typeface="Times New Roman" panose="02020603050405020304" pitchFamily="18" charset="0"/>
                <a:cs typeface="Times New Roman" panose="02020603050405020304" pitchFamily="18" charset="0"/>
              </a:rPr>
              <a:t>Krenu oni u svet da traže ko može najviše. Već prvog dana na putu nađoše se ispod neba čija je jedna polovina bila prljava, a druga čista i plava. Pogledaše okolo i odjednom ugledaše na dugačkim merdevinama nekog dugajliju sa priborom za pranje prozora. Na merdevinama je bilo okačeno džinovsko</a:t>
            </a:r>
            <a:endParaRPr kumimoji="0" lang="en-US" sz="2800" b="0" i="0" u="none" strike="noStrike" kern="1200" cap="none" spc="0" normalizeH="0" baseline="0" noProof="0" dirty="0">
              <a:ln>
                <a:noFill/>
              </a:ln>
              <a:solidFill>
                <a:prstClr val="white"/>
              </a:solidFill>
              <a:effectLst/>
              <a:uLnTx/>
              <a:uFillTx/>
              <a:latin typeface="Times New Roman" panose="02020603050405020304" pitchFamily="18" charset="0"/>
              <a:cs typeface="Times New Roman" panose="02020603050405020304" pitchFamily="18" charset="0"/>
            </a:endParaRPr>
          </a:p>
          <a:p>
            <a:pPr marR="0" lvl="0" algn="l" defTabSz="914400" rtl="0" eaLnBrk="1" fontAlgn="auto" latinLnBrk="0" hangingPunct="1">
              <a:lnSpc>
                <a:spcPct val="100000"/>
              </a:lnSpc>
              <a:spcBef>
                <a:spcPct val="20000"/>
              </a:spcBef>
              <a:spcAft>
                <a:spcPts val="0"/>
              </a:spcAft>
              <a:buClrTx/>
              <a:buSzTx/>
              <a:tabLst/>
              <a:defRPr/>
            </a:pPr>
            <a:r>
              <a:rPr kumimoji="0" lang="sr-Latn-RS" sz="2800" b="0" i="0" u="none" strike="noStrike" kern="1200" cap="none" spc="0" normalizeH="0" baseline="0" noProof="0" dirty="0">
                <a:ln>
                  <a:noFill/>
                </a:ln>
                <a:solidFill>
                  <a:prstClr val="white"/>
                </a:solidFill>
                <a:effectLst/>
                <a:uLnTx/>
                <a:uFillTx/>
                <a:latin typeface="Times New Roman" panose="02020603050405020304" pitchFamily="18" charset="0"/>
                <a:cs typeface="Times New Roman" panose="02020603050405020304" pitchFamily="18" charset="0"/>
              </a:rPr>
              <a:t>bure sa vodom kojom je dugajlija prao nebeski svod.</a:t>
            </a:r>
          </a:p>
          <a:p>
            <a:pPr marR="0" lvl="0" algn="l" defTabSz="914400" rtl="0" eaLnBrk="1" fontAlgn="auto" latinLnBrk="0" hangingPunct="1">
              <a:lnSpc>
                <a:spcPct val="100000"/>
              </a:lnSpc>
              <a:spcBef>
                <a:spcPct val="20000"/>
              </a:spcBef>
              <a:spcAft>
                <a:spcPts val="0"/>
              </a:spcAft>
              <a:buClrTx/>
              <a:buSzTx/>
              <a:tabLst/>
              <a:defRPr/>
            </a:pPr>
            <a:r>
              <a:rPr kumimoji="0" lang="sr-Latn-RS" sz="2800" b="0" i="0" u="none" strike="noStrike" kern="1200" cap="none" spc="0" normalizeH="0" baseline="0" noProof="0" dirty="0">
                <a:ln>
                  <a:noFill/>
                </a:ln>
                <a:solidFill>
                  <a:prstClr val="white"/>
                </a:solidFill>
                <a:effectLst/>
                <a:uLnTx/>
                <a:uFillTx/>
                <a:latin typeface="Times New Roman" panose="02020603050405020304" pitchFamily="18" charset="0"/>
                <a:cs typeface="Times New Roman" panose="02020603050405020304" pitchFamily="18" charset="0"/>
              </a:rPr>
              <a:t>- Lepog li posla! – rekoše umetnici, ali još nisu bili sigurni da li je ovaj dugajlija svojim lepim poslom može više nego drugi. Pozdraviše perača nebeskog svoda i produžiše svojim putem.</a:t>
            </a:r>
          </a:p>
          <a:p>
            <a:pPr marR="0" lvl="0" algn="l" defTabSz="914400" rtl="0" eaLnBrk="1" fontAlgn="auto" latinLnBrk="0" hangingPunct="1">
              <a:lnSpc>
                <a:spcPct val="100000"/>
              </a:lnSpc>
              <a:spcBef>
                <a:spcPct val="20000"/>
              </a:spcBef>
              <a:spcAft>
                <a:spcPts val="0"/>
              </a:spcAft>
              <a:buClrTx/>
              <a:buSzTx/>
              <a:tabLst/>
              <a:defRPr/>
            </a:pPr>
            <a:r>
              <a:rPr kumimoji="0" lang="sr-Latn-RS" sz="2800" b="0" i="0" u="none" strike="noStrike" kern="1200" cap="none" spc="0" normalizeH="0" baseline="0" noProof="0" dirty="0">
                <a:ln>
                  <a:noFill/>
                </a:ln>
                <a:solidFill>
                  <a:prstClr val="white"/>
                </a:solidFill>
                <a:effectLst/>
                <a:uLnTx/>
                <a:uFillTx/>
                <a:latin typeface="Times New Roman" panose="02020603050405020304" pitchFamily="18" charset="0"/>
                <a:cs typeface="Times New Roman" panose="02020603050405020304" pitchFamily="18" charset="0"/>
              </a:rPr>
              <a:t>Noć je postepeno padala, ali umesto da bude tamnije, nebo je počelo da svetli od nekog neobičnog vatrometa. Vatromet je čas bliže, čas dalje šikljao prema nebu. Dva umetnika odluče da se tu odmore i sačekaju jutro. Ujutro ugledaše nekog garavog čoveka kako trčkara sa velikom odžačarskom četkom.</a:t>
            </a:r>
            <a:endParaRPr kumimoji="0" lang="en-US" sz="2800" b="0" i="0" u="none" strike="noStrike" kern="1200" cap="none" spc="0" normalizeH="0" baseline="0" noProof="0" dirty="0">
              <a:ln>
                <a:noFill/>
              </a:ln>
              <a:solidFill>
                <a:prstClr val="white"/>
              </a:solidFill>
              <a:effectLst/>
              <a:uLnTx/>
              <a:uFillTx/>
              <a:latin typeface="Times New Roman" panose="02020603050405020304" pitchFamily="18" charset="0"/>
              <a:cs typeface="Times New Roman" panose="02020603050405020304" pitchFamily="18" charset="0"/>
            </a:endParaRPr>
          </a:p>
          <a:p>
            <a:pPr defTabSz="1219170" fontAlgn="base">
              <a:spcBef>
                <a:spcPct val="0"/>
              </a:spcBef>
              <a:spcAft>
                <a:spcPct val="0"/>
              </a:spcAft>
            </a:pPr>
            <a:endParaRPr lang="en-US" altLang="en-US" sz="4800" dirty="0">
              <a:solidFill>
                <a:prstClr val="white"/>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55951498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2" name="TextBox 3">
            <a:extLst>
              <a:ext uri="{FF2B5EF4-FFF2-40B4-BE49-F238E27FC236}">
                <a16:creationId xmlns:a16="http://schemas.microsoft.com/office/drawing/2014/main" id="{36A51912-E935-4A4E-9A39-820BE1E2A98B}"/>
              </a:ext>
            </a:extLst>
          </p:cNvPr>
          <p:cNvSpPr txBox="1">
            <a:spLocks noChangeArrowheads="1"/>
          </p:cNvSpPr>
          <p:nvPr/>
        </p:nvSpPr>
        <p:spPr bwMode="auto">
          <a:xfrm>
            <a:off x="228600" y="381000"/>
            <a:ext cx="11811000" cy="69865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marR="0" lvl="0" algn="l" defTabSz="914400" rtl="0" eaLnBrk="1" fontAlgn="auto" latinLnBrk="0" hangingPunct="1">
              <a:lnSpc>
                <a:spcPct val="100000"/>
              </a:lnSpc>
              <a:spcBef>
                <a:spcPct val="20000"/>
              </a:spcBef>
              <a:spcAft>
                <a:spcPts val="0"/>
              </a:spcAft>
              <a:buClrTx/>
              <a:buSzTx/>
              <a:tabLst/>
              <a:defRPr/>
            </a:pPr>
            <a:r>
              <a:rPr kumimoji="0" lang="sr-Latn-RS" sz="2800" b="0" i="0" u="none" strike="noStrike" kern="1200" cap="none" spc="0" normalizeH="0" baseline="0" noProof="0" dirty="0">
                <a:ln>
                  <a:noFill/>
                </a:ln>
                <a:solidFill>
                  <a:prstClr val="white"/>
                </a:solidFill>
                <a:effectLst/>
                <a:uLnTx/>
                <a:uFillTx/>
                <a:latin typeface="Times New Roman" panose="02020603050405020304" pitchFamily="18" charset="0"/>
                <a:cs typeface="Times New Roman" panose="02020603050405020304" pitchFamily="18" charset="0"/>
              </a:rPr>
              <a:t>Tek tada shvatiše da je sinoćni vatromet bila vatra iz vulkana, a ovaj garavko je čistio začepljena grla vulkana.</a:t>
            </a:r>
          </a:p>
          <a:p>
            <a:pPr marR="0" lvl="0" algn="l" defTabSz="914400" rtl="0" eaLnBrk="1" fontAlgn="auto" latinLnBrk="0" hangingPunct="1">
              <a:lnSpc>
                <a:spcPct val="100000"/>
              </a:lnSpc>
              <a:spcBef>
                <a:spcPct val="20000"/>
              </a:spcBef>
              <a:spcAft>
                <a:spcPts val="0"/>
              </a:spcAft>
              <a:buClrTx/>
              <a:buSzTx/>
              <a:tabLst/>
              <a:defRPr/>
            </a:pPr>
            <a:r>
              <a:rPr kumimoji="0" lang="sr-Latn-RS" sz="2800" b="0" i="0" u="none" strike="noStrike" kern="1200" cap="none" spc="0" normalizeH="0" baseline="0" noProof="0" dirty="0">
                <a:ln>
                  <a:noFill/>
                </a:ln>
                <a:solidFill>
                  <a:prstClr val="white"/>
                </a:solidFill>
                <a:effectLst/>
                <a:uLnTx/>
                <a:uFillTx/>
                <a:latin typeface="Times New Roman" panose="02020603050405020304" pitchFamily="18" charset="0"/>
                <a:cs typeface="Times New Roman" panose="02020603050405020304" pitchFamily="18" charset="0"/>
              </a:rPr>
              <a:t>- Sjajne li zabave, ali bez muzike. Možda bi trebalo ovom garavku dati violinu, pa da vatromet dopuni muzikom – pomisliše umetnici. Ipak se nisu mogli odlučiti, pa pođoše dalje.</a:t>
            </a:r>
          </a:p>
          <a:p>
            <a:pPr marR="0" lvl="0" algn="l" defTabSz="914400" rtl="0" eaLnBrk="1" fontAlgn="auto" latinLnBrk="0" hangingPunct="1">
              <a:lnSpc>
                <a:spcPct val="100000"/>
              </a:lnSpc>
              <a:spcBef>
                <a:spcPct val="20000"/>
              </a:spcBef>
              <a:spcAft>
                <a:spcPts val="0"/>
              </a:spcAft>
              <a:buClrTx/>
              <a:buSzTx/>
              <a:tabLst/>
              <a:defRPr/>
            </a:pPr>
            <a:r>
              <a:rPr kumimoji="0" lang="sr-Latn-RS" sz="2800" b="0" i="0" u="none" strike="noStrike" kern="1200" cap="none" spc="0" normalizeH="0" baseline="0" noProof="0" dirty="0">
                <a:ln>
                  <a:noFill/>
                </a:ln>
                <a:solidFill>
                  <a:prstClr val="white"/>
                </a:solidFill>
                <a:effectLst/>
                <a:uLnTx/>
                <a:uFillTx/>
                <a:latin typeface="Times New Roman" panose="02020603050405020304" pitchFamily="18" charset="0"/>
                <a:cs typeface="Times New Roman" panose="02020603050405020304" pitchFamily="18" charset="0"/>
              </a:rPr>
              <a:t>Išli su dugo. Najzad u nekoj šumi nađoše čoveka sa tankim prutićem u ruci, okruženog mnoštvom ptica. Bile su to nesrećne ptice koje u mladosti nisu stigle da nauče pevanje od roditelja, pa ih je tome učio ovaj mali dirigent.</a:t>
            </a:r>
          </a:p>
          <a:p>
            <a:pPr marR="0" lvl="0" algn="l" defTabSz="914400" rtl="0" eaLnBrk="1" fontAlgn="auto" latinLnBrk="0" hangingPunct="1">
              <a:lnSpc>
                <a:spcPct val="100000"/>
              </a:lnSpc>
              <a:spcBef>
                <a:spcPct val="20000"/>
              </a:spcBef>
              <a:spcAft>
                <a:spcPts val="0"/>
              </a:spcAft>
              <a:buClrTx/>
              <a:buSzTx/>
              <a:tabLst/>
              <a:defRPr/>
            </a:pPr>
            <a:r>
              <a:rPr kumimoji="0" lang="sr-Latn-RS" sz="2800" b="0" i="0" u="none" strike="noStrike" kern="1200" cap="none" spc="0" normalizeH="0" baseline="0" noProof="0" dirty="0">
                <a:ln>
                  <a:noFill/>
                </a:ln>
                <a:solidFill>
                  <a:prstClr val="white"/>
                </a:solidFill>
                <a:effectLst/>
                <a:uLnTx/>
                <a:uFillTx/>
                <a:latin typeface="Times New Roman" panose="02020603050405020304" pitchFamily="18" charset="0"/>
                <a:cs typeface="Times New Roman" panose="02020603050405020304" pitchFamily="18" charset="0"/>
              </a:rPr>
              <a:t>- Ovaj sigurno zaslužuje da mu damo violinu. S njom bi lakše obavljao svoj posao – rekoše umetnici, ali se na to još nisu mogli odlučiti. Jer, još mnogo je krajeva i puteva bilo pred njima i ko zna gde je onaj koji može najviše.</a:t>
            </a:r>
          </a:p>
          <a:p>
            <a:pPr marR="0" lvl="0" algn="l" defTabSz="914400" rtl="0" eaLnBrk="1" fontAlgn="auto" latinLnBrk="0" hangingPunct="1">
              <a:lnSpc>
                <a:spcPct val="100000"/>
              </a:lnSpc>
              <a:spcBef>
                <a:spcPct val="20000"/>
              </a:spcBef>
              <a:spcAft>
                <a:spcPts val="0"/>
              </a:spcAft>
              <a:buClrTx/>
              <a:buSzTx/>
              <a:tabLst/>
              <a:defRPr/>
            </a:pPr>
            <a:r>
              <a:rPr kumimoji="0" lang="sr-Latn-RS" sz="2800" b="0" i="0" u="none" strike="noStrike" kern="1200" cap="none" spc="0" normalizeH="0" baseline="0" noProof="0" dirty="0">
                <a:ln>
                  <a:noFill/>
                </a:ln>
                <a:solidFill>
                  <a:prstClr val="white"/>
                </a:solidFill>
                <a:effectLst/>
                <a:uLnTx/>
                <a:uFillTx/>
                <a:latin typeface="Times New Roman" panose="02020603050405020304" pitchFamily="18" charset="0"/>
                <a:cs typeface="Times New Roman" panose="02020603050405020304" pitchFamily="18" charset="0"/>
              </a:rPr>
              <a:t>Idući dalje, sretoše starca koji je na nepreglednim livadama, u maloj kući prekrivenoj slamom, mešao mirise za sve cveće sveta. </a:t>
            </a:r>
            <a:r>
              <a:rPr kumimoji="0" lang="en-US" sz="2800" b="0" i="0" u="none" strike="noStrike" kern="1200" cap="none" spc="0" normalizeH="0" baseline="0" noProof="0" dirty="0">
                <a:ln>
                  <a:noFill/>
                </a:ln>
                <a:solidFill>
                  <a:prstClr val="white"/>
                </a:solidFill>
                <a:effectLst/>
                <a:uLnTx/>
                <a:uFillTx/>
                <a:latin typeface="Times New Roman" panose="02020603050405020304" pitchFamily="18" charset="0"/>
                <a:cs typeface="Times New Roman" panose="02020603050405020304" pitchFamily="18" charset="0"/>
              </a:rPr>
              <a:t>T</a:t>
            </a:r>
            <a:r>
              <a:rPr kumimoji="0" lang="sr-Latn-RS" sz="2800" b="0" i="0" u="none" strike="noStrike" kern="1200" cap="none" spc="0" normalizeH="0" baseline="0" noProof="0" dirty="0">
                <a:ln>
                  <a:noFill/>
                </a:ln>
                <a:solidFill>
                  <a:prstClr val="white"/>
                </a:solidFill>
                <a:effectLst/>
                <a:uLnTx/>
                <a:uFillTx/>
                <a:latin typeface="Times New Roman" panose="02020603050405020304" pitchFamily="18" charset="0"/>
                <a:cs typeface="Times New Roman" panose="02020603050405020304" pitchFamily="18" charset="0"/>
              </a:rPr>
              <a:t>aj starac je sam odbio violinu, jer on osim spravljanja mirisa ništa drugo</a:t>
            </a:r>
            <a:r>
              <a:rPr kumimoji="0" lang="sr-Latn-RS" sz="2800" b="0"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 nije znao.</a:t>
            </a:r>
            <a:r>
              <a:rPr kumimoji="0" lang="sr-Latn-RS" sz="2800" b="0" i="0" u="none" strike="noStrike" kern="1200" cap="none" spc="0" normalizeH="0" baseline="0" noProof="0" dirty="0">
                <a:ln>
                  <a:noFill/>
                </a:ln>
                <a:solidFill>
                  <a:prstClr val="white"/>
                </a:solidFill>
                <a:effectLst/>
                <a:uLnTx/>
                <a:uFillTx/>
                <a:latin typeface="Times New Roman" panose="02020603050405020304" pitchFamily="18" charset="0"/>
                <a:cs typeface="Times New Roman" panose="02020603050405020304" pitchFamily="18" charset="0"/>
              </a:rPr>
              <a:t> </a:t>
            </a:r>
          </a:p>
          <a:p>
            <a:pPr marR="0" lvl="0" algn="l" defTabSz="914400" rtl="0" eaLnBrk="1" fontAlgn="auto" latinLnBrk="0" hangingPunct="1">
              <a:lnSpc>
                <a:spcPct val="100000"/>
              </a:lnSpc>
              <a:spcBef>
                <a:spcPct val="20000"/>
              </a:spcBef>
              <a:spcAft>
                <a:spcPts val="0"/>
              </a:spcAft>
              <a:buClrTx/>
              <a:buSzTx/>
              <a:tabLst/>
              <a:defRPr/>
            </a:pPr>
            <a:endParaRPr kumimoji="0" lang="en-US" sz="2800" b="0" i="0" u="none" strike="noStrike" kern="1200" cap="none" spc="0" normalizeH="0" baseline="0" noProof="0" dirty="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107777320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2" name="TextBox 3">
            <a:extLst>
              <a:ext uri="{FF2B5EF4-FFF2-40B4-BE49-F238E27FC236}">
                <a16:creationId xmlns:a16="http://schemas.microsoft.com/office/drawing/2014/main" id="{36A51912-E935-4A4E-9A39-820BE1E2A98B}"/>
              </a:ext>
            </a:extLst>
          </p:cNvPr>
          <p:cNvSpPr txBox="1">
            <a:spLocks noChangeArrowheads="1"/>
          </p:cNvSpPr>
          <p:nvPr/>
        </p:nvSpPr>
        <p:spPr bwMode="auto">
          <a:xfrm>
            <a:off x="190500" y="234279"/>
            <a:ext cx="11811000" cy="6469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lvl="0">
              <a:spcBef>
                <a:spcPct val="20000"/>
              </a:spcBef>
            </a:pPr>
            <a:r>
              <a:rPr lang="sr-Latn-RS" sz="2800" dirty="0">
                <a:solidFill>
                  <a:prstClr val="white"/>
                </a:solidFill>
                <a:latin typeface="Times New Roman" panose="02020603050405020304" pitchFamily="18" charset="0"/>
                <a:cs typeface="Times New Roman" panose="02020603050405020304" pitchFamily="18" charset="0"/>
              </a:rPr>
              <a:t>Zatim su dva umetnika srela farbara trava, frizera morskih talasa, mlinara najfinijeg peska nepreglednih plaža... </a:t>
            </a:r>
            <a:r>
              <a:rPr lang="en-US" sz="2800" dirty="0">
                <a:solidFill>
                  <a:prstClr val="white"/>
                </a:solidFill>
                <a:latin typeface="Times New Roman" panose="02020603050405020304" pitchFamily="18" charset="0"/>
                <a:cs typeface="Times New Roman" panose="02020603050405020304" pitchFamily="18" charset="0"/>
              </a:rPr>
              <a:t>I</a:t>
            </a:r>
            <a:r>
              <a:rPr lang="sr-Latn-RS" sz="2800" dirty="0">
                <a:solidFill>
                  <a:prstClr val="white"/>
                </a:solidFill>
                <a:latin typeface="Times New Roman" panose="02020603050405020304" pitchFamily="18" charset="0"/>
                <a:cs typeface="Times New Roman" panose="02020603050405020304" pitchFamily="18" charset="0"/>
              </a:rPr>
              <a:t> stotine drugih ljudi, od kojih je svako mogao biti dostojan starčeve violine. Na svakom koraku nailazili su na dokaze da je lepota ljudima i te kako potrebna, da je život bez nje prazan, ali nisu mogli da donesu odluku o tome ko može najviše.</a:t>
            </a:r>
          </a:p>
          <a:p>
            <a:pPr lvl="0">
              <a:spcBef>
                <a:spcPct val="20000"/>
              </a:spcBef>
            </a:pPr>
            <a:r>
              <a:rPr lang="sr-Latn-RS" sz="2800" dirty="0">
                <a:solidFill>
                  <a:prstClr val="white"/>
                </a:solidFill>
                <a:latin typeface="Times New Roman" panose="02020603050405020304" pitchFamily="18" charset="0"/>
                <a:cs typeface="Times New Roman" panose="02020603050405020304" pitchFamily="18" charset="0"/>
              </a:rPr>
              <a:t>Najzad pored puta ugledaše dečaka koji je od peska pravio zamak i pevao dečiju pesmicu. Slikar uze violinu i pruži je dečaku, govoreći:</a:t>
            </a:r>
          </a:p>
          <a:p>
            <a:pPr marR="0" lvl="0" algn="l" defTabSz="914400" rtl="0" eaLnBrk="1" fontAlgn="auto" latinLnBrk="0" hangingPunct="1">
              <a:lnSpc>
                <a:spcPct val="100000"/>
              </a:lnSpc>
              <a:spcBef>
                <a:spcPct val="20000"/>
              </a:spcBef>
              <a:spcAft>
                <a:spcPts val="0"/>
              </a:spcAft>
              <a:buClrTx/>
              <a:buSzTx/>
              <a:tabLst/>
              <a:defRPr/>
            </a:pPr>
            <a:r>
              <a:rPr kumimoji="0" lang="sr-Latn-RS" sz="2800" b="0" i="0" u="none" strike="noStrike" kern="1200" cap="none" spc="0" normalizeH="0" baseline="0" noProof="0" dirty="0">
                <a:ln>
                  <a:noFill/>
                </a:ln>
                <a:solidFill>
                  <a:prstClr val="white"/>
                </a:solidFill>
                <a:effectLst/>
                <a:uLnTx/>
                <a:uFillTx/>
                <a:latin typeface="Times New Roman" panose="02020603050405020304" pitchFamily="18" charset="0"/>
                <a:cs typeface="Times New Roman" panose="02020603050405020304" pitchFamily="18" charset="0"/>
              </a:rPr>
              <a:t>- Tebi pripada violina, dete, jer ti možeš najviše. Od tebe može biti slikar poput mene, pesnik kao moj drug ili bilo šta drugo. Ti možeš sve nas prevazići i graditi neki sasvim nov, nama nepoznat svet. Ti stvarno možeš najviše.</a:t>
            </a:r>
          </a:p>
          <a:p>
            <a:pPr marR="0" lvl="0" algn="l" defTabSz="914400" rtl="0" eaLnBrk="1" fontAlgn="auto" latinLnBrk="0" hangingPunct="1">
              <a:lnSpc>
                <a:spcPct val="100000"/>
              </a:lnSpc>
              <a:spcBef>
                <a:spcPct val="20000"/>
              </a:spcBef>
              <a:spcAft>
                <a:spcPts val="0"/>
              </a:spcAft>
              <a:buClrTx/>
              <a:buSzTx/>
              <a:tabLst/>
              <a:defRPr/>
            </a:pPr>
            <a:r>
              <a:rPr kumimoji="0" lang="sr-Latn-RS" sz="2800" b="0" i="0" u="none" strike="noStrike" kern="1200" cap="none" spc="0" normalizeH="0" baseline="0" noProof="0" dirty="0">
                <a:ln>
                  <a:noFill/>
                </a:ln>
                <a:solidFill>
                  <a:prstClr val="white"/>
                </a:solidFill>
                <a:effectLst/>
                <a:uLnTx/>
                <a:uFillTx/>
                <a:latin typeface="Times New Roman" panose="02020603050405020304" pitchFamily="18" charset="0"/>
                <a:cs typeface="Times New Roman" panose="02020603050405020304" pitchFamily="18" charset="0"/>
              </a:rPr>
              <a:t>Dečak je uzeo violinu, prislonio je uz lice i počeo da svira. On još nikad nije imao u rukama violinu, pa je njegova svirka podsećala na škripu vrata, ali dva umetnika su u njoj odmah raspoznala čudotvornu muziku svoga starog prijatelja.</a:t>
            </a:r>
            <a:endParaRPr kumimoji="0" lang="en-US" sz="2800" b="0" i="0" u="none" strike="noStrike" kern="1200" cap="none" spc="0" normalizeH="0" baseline="0" noProof="0" dirty="0">
              <a:ln>
                <a:noFill/>
              </a:ln>
              <a:solidFill>
                <a:prstClr val="white"/>
              </a:solidFill>
              <a:effectLst/>
              <a:uLnTx/>
              <a:uFillTx/>
              <a:latin typeface="Times New Roman" panose="02020603050405020304" pitchFamily="18" charset="0"/>
              <a:cs typeface="Times New Roman" panose="02020603050405020304" pitchFamily="18" charset="0"/>
            </a:endParaRPr>
          </a:p>
          <a:p>
            <a:pPr lvl="0">
              <a:spcBef>
                <a:spcPct val="20000"/>
              </a:spcBef>
            </a:pPr>
            <a:endParaRPr lang="en-US" sz="2800" dirty="0">
              <a:solidFill>
                <a:prstClr val="white"/>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20034462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2" name="TextBox 3">
            <a:extLst>
              <a:ext uri="{FF2B5EF4-FFF2-40B4-BE49-F238E27FC236}">
                <a16:creationId xmlns:a16="http://schemas.microsoft.com/office/drawing/2014/main" id="{36A51912-E935-4A4E-9A39-820BE1E2A98B}"/>
              </a:ext>
            </a:extLst>
          </p:cNvPr>
          <p:cNvSpPr txBox="1">
            <a:spLocks noChangeArrowheads="1"/>
          </p:cNvSpPr>
          <p:nvPr/>
        </p:nvSpPr>
        <p:spPr bwMode="auto">
          <a:xfrm>
            <a:off x="304800" y="228600"/>
            <a:ext cx="365760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defTabSz="1219170" fontAlgn="base">
              <a:spcBef>
                <a:spcPct val="0"/>
              </a:spcBef>
              <a:spcAft>
                <a:spcPct val="0"/>
              </a:spcAft>
            </a:pPr>
            <a:r>
              <a:rPr kumimoji="0" lang="sr-Latn-RS" sz="2800" b="0" i="0" u="none" strike="noStrike" kern="1200" cap="none" spc="0" normalizeH="0" baseline="0" noProof="0" dirty="0">
                <a:ln>
                  <a:noFill/>
                </a:ln>
                <a:solidFill>
                  <a:prstClr val="white"/>
                </a:solidFill>
                <a:effectLst/>
                <a:uLnTx/>
                <a:uFillTx/>
                <a:latin typeface="Times New Roman" panose="02020603050405020304" pitchFamily="18" charset="0"/>
                <a:cs typeface="Times New Roman" panose="02020603050405020304" pitchFamily="18" charset="0"/>
              </a:rPr>
              <a:t>Manje poznate </a:t>
            </a:r>
            <a:r>
              <a:rPr kumimoji="0" lang="sr-Latn-RS" sz="2800" b="0" i="0" u="none" strike="noStrike" kern="1200" cap="none" spc="0" normalizeH="0" baseline="0" noProof="0" dirty="0" err="1">
                <a:ln>
                  <a:noFill/>
                </a:ln>
                <a:solidFill>
                  <a:prstClr val="white"/>
                </a:solidFill>
                <a:effectLst/>
                <a:uLnTx/>
                <a:uFillTx/>
                <a:latin typeface="Times New Roman" panose="02020603050405020304" pitchFamily="18" charset="0"/>
                <a:cs typeface="Times New Roman" panose="02020603050405020304" pitchFamily="18" charset="0"/>
              </a:rPr>
              <a:t>riječi</a:t>
            </a:r>
            <a:r>
              <a:rPr kumimoji="0" lang="sr-Latn-RS" sz="2800" b="0" i="0" u="none" strike="noStrike" kern="1200" cap="none" spc="0" normalizeH="0" baseline="0" noProof="0" dirty="0">
                <a:ln>
                  <a:noFill/>
                </a:ln>
                <a:solidFill>
                  <a:prstClr val="white"/>
                </a:solidFill>
                <a:effectLst/>
                <a:uLnTx/>
                <a:uFillTx/>
                <a:latin typeface="Times New Roman" panose="02020603050405020304" pitchFamily="18" charset="0"/>
                <a:cs typeface="Times New Roman" panose="02020603050405020304" pitchFamily="18" charset="0"/>
              </a:rPr>
              <a:t>:</a:t>
            </a:r>
            <a:r>
              <a:rPr lang="sr-Latn-RS" sz="4800" dirty="0">
                <a:latin typeface="Times New Roman" panose="02020603050405020304" pitchFamily="18" charset="0"/>
                <a:cs typeface="Times New Roman" panose="02020603050405020304" pitchFamily="18" charset="0"/>
              </a:rPr>
              <a:t> </a:t>
            </a:r>
            <a:endParaRPr lang="en-US" altLang="en-US" sz="4800" dirty="0">
              <a:solidFill>
                <a:prstClr val="white"/>
              </a:solidFill>
              <a:latin typeface="Times New Roman" panose="02020603050405020304" pitchFamily="18" charset="0"/>
              <a:cs typeface="Times New Roman" panose="02020603050405020304" pitchFamily="18" charset="0"/>
            </a:endParaRPr>
          </a:p>
        </p:txBody>
      </p:sp>
      <p:sp>
        <p:nvSpPr>
          <p:cNvPr id="2" name="TextBox 3">
            <a:extLst>
              <a:ext uri="{FF2B5EF4-FFF2-40B4-BE49-F238E27FC236}">
                <a16:creationId xmlns:a16="http://schemas.microsoft.com/office/drawing/2014/main" id="{191603A6-D231-469C-958C-2CA097958F24}"/>
              </a:ext>
            </a:extLst>
          </p:cNvPr>
          <p:cNvSpPr txBox="1">
            <a:spLocks noChangeArrowheads="1"/>
          </p:cNvSpPr>
          <p:nvPr/>
        </p:nvSpPr>
        <p:spPr bwMode="auto">
          <a:xfrm>
            <a:off x="304800" y="1219200"/>
            <a:ext cx="11041966" cy="28130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defTabSz="1219170" fontAlgn="base">
              <a:spcBef>
                <a:spcPct val="0"/>
              </a:spcBef>
              <a:spcAft>
                <a:spcPct val="0"/>
              </a:spcAft>
            </a:pPr>
            <a:endParaRPr kumimoji="0" lang="sr-Latn-RS" sz="2800" b="0" i="0" u="none" strike="noStrike" kern="1200" cap="none" spc="0" normalizeH="0" baseline="0" noProof="0" dirty="0">
              <a:ln>
                <a:noFill/>
              </a:ln>
              <a:solidFill>
                <a:prstClr val="white"/>
              </a:solidFill>
              <a:effectLst/>
              <a:uLnTx/>
              <a:uFillTx/>
              <a:latin typeface="Times New Roman" panose="02020603050405020304" pitchFamily="18" charset="0"/>
              <a:cs typeface="Times New Roman" panose="02020603050405020304" pitchFamily="18" charset="0"/>
            </a:endParaRPr>
          </a:p>
          <a:p>
            <a:pPr marR="0" lvl="0" algn="l" defTabSz="914400" rtl="0" eaLnBrk="1" fontAlgn="auto" latinLnBrk="0" hangingPunct="1">
              <a:lnSpc>
                <a:spcPct val="100000"/>
              </a:lnSpc>
              <a:spcBef>
                <a:spcPct val="20000"/>
              </a:spcBef>
              <a:spcAft>
                <a:spcPts val="0"/>
              </a:spcAft>
              <a:buClrTx/>
              <a:buSzTx/>
              <a:tabLst/>
              <a:defRPr/>
            </a:pPr>
            <a:r>
              <a:rPr kumimoji="0" lang="sr-Latn-RS" sz="2800" b="0" i="0" u="none" strike="noStrike" kern="1200" cap="none" spc="0" normalizeH="0" baseline="0" noProof="0" dirty="0">
                <a:ln>
                  <a:noFill/>
                </a:ln>
                <a:solidFill>
                  <a:prstClr val="white"/>
                </a:solidFill>
                <a:effectLst/>
                <a:uLnTx/>
                <a:uFillTx/>
                <a:latin typeface="Times New Roman" panose="02020603050405020304" pitchFamily="18" charset="0"/>
                <a:cs typeface="Times New Roman" panose="02020603050405020304" pitchFamily="18" charset="0"/>
              </a:rPr>
              <a:t>- zaveštati – ostaviti u </a:t>
            </a:r>
            <a:r>
              <a:rPr kumimoji="0" lang="sr-Latn-RS" sz="2800" b="0" i="0" u="none" strike="noStrike" kern="1200" cap="none" spc="0" normalizeH="0" baseline="0" noProof="0" dirty="0" err="1">
                <a:ln>
                  <a:noFill/>
                </a:ln>
                <a:solidFill>
                  <a:prstClr val="white"/>
                </a:solidFill>
                <a:effectLst/>
                <a:uLnTx/>
                <a:uFillTx/>
                <a:latin typeface="Times New Roman" panose="02020603050405020304" pitchFamily="18" charset="0"/>
                <a:cs typeface="Times New Roman" panose="02020603050405020304" pitchFamily="18" charset="0"/>
              </a:rPr>
              <a:t>nasljedstvo</a:t>
            </a:r>
            <a:r>
              <a:rPr kumimoji="0" lang="sr-Latn-RS" sz="2800" b="0" i="0" u="none" strike="noStrike" kern="1200" cap="none" spc="0" normalizeH="0" baseline="0" noProof="0" dirty="0">
                <a:ln>
                  <a:noFill/>
                </a:ln>
                <a:solidFill>
                  <a:prstClr val="white"/>
                </a:solidFill>
                <a:effectLst/>
                <a:uLnTx/>
                <a:uFillTx/>
                <a:latin typeface="Times New Roman" panose="02020603050405020304" pitchFamily="18" charset="0"/>
                <a:cs typeface="Times New Roman" panose="02020603050405020304" pitchFamily="18" charset="0"/>
              </a:rPr>
              <a:t>;</a:t>
            </a:r>
          </a:p>
          <a:p>
            <a:pPr marR="0" lvl="0" algn="l" defTabSz="914400" rtl="0" eaLnBrk="1" fontAlgn="auto" latinLnBrk="0" hangingPunct="1">
              <a:lnSpc>
                <a:spcPct val="100000"/>
              </a:lnSpc>
              <a:spcBef>
                <a:spcPct val="20000"/>
              </a:spcBef>
              <a:spcAft>
                <a:spcPts val="0"/>
              </a:spcAft>
              <a:buClrTx/>
              <a:buSzTx/>
              <a:tabLst/>
              <a:defRPr/>
            </a:pPr>
            <a:r>
              <a:rPr kumimoji="0" lang="sr-Latn-RS" sz="2800" b="0" i="0" u="none" strike="noStrike" kern="1200" cap="none" spc="0" normalizeH="0" baseline="0" noProof="0" dirty="0">
                <a:ln>
                  <a:noFill/>
                </a:ln>
                <a:solidFill>
                  <a:prstClr val="white"/>
                </a:solidFill>
                <a:effectLst/>
                <a:uLnTx/>
                <a:uFillTx/>
                <a:latin typeface="Times New Roman" panose="02020603050405020304" pitchFamily="18" charset="0"/>
                <a:cs typeface="Times New Roman" panose="02020603050405020304" pitchFamily="18" charset="0"/>
              </a:rPr>
              <a:t>- kičica – slikarska četka;</a:t>
            </a:r>
          </a:p>
          <a:p>
            <a:pPr marR="0" lvl="0" algn="l" defTabSz="914400" rtl="0" eaLnBrk="1" fontAlgn="auto" latinLnBrk="0" hangingPunct="1">
              <a:lnSpc>
                <a:spcPct val="100000"/>
              </a:lnSpc>
              <a:spcBef>
                <a:spcPct val="20000"/>
              </a:spcBef>
              <a:spcAft>
                <a:spcPts val="0"/>
              </a:spcAft>
              <a:buClrTx/>
              <a:buSzTx/>
              <a:tabLst/>
              <a:defRPr/>
            </a:pPr>
            <a:r>
              <a:rPr kumimoji="0" lang="sr-Latn-RS" sz="2800" b="0" i="0" u="none" strike="noStrike" kern="1200" cap="none" spc="0" normalizeH="0" baseline="0" noProof="0" dirty="0">
                <a:ln>
                  <a:noFill/>
                </a:ln>
                <a:solidFill>
                  <a:prstClr val="white"/>
                </a:solidFill>
                <a:effectLst/>
                <a:uLnTx/>
                <a:uFillTx/>
                <a:latin typeface="Times New Roman" panose="02020603050405020304" pitchFamily="18" charset="0"/>
                <a:cs typeface="Times New Roman" panose="02020603050405020304" pitchFamily="18" charset="0"/>
              </a:rPr>
              <a:t>- šikljati – izbijati u snažnom mlazu.</a:t>
            </a:r>
            <a:endParaRPr kumimoji="0" lang="en-US" sz="2800" b="0" i="0" u="none" strike="noStrike" kern="1200" cap="none" spc="0" normalizeH="0" baseline="0" noProof="0" dirty="0">
              <a:ln>
                <a:noFill/>
              </a:ln>
              <a:solidFill>
                <a:prstClr val="white"/>
              </a:solidFill>
              <a:effectLst/>
              <a:uLnTx/>
              <a:uFillTx/>
              <a:latin typeface="Times New Roman" panose="02020603050405020304" pitchFamily="18" charset="0"/>
              <a:cs typeface="Times New Roman" panose="02020603050405020304" pitchFamily="18" charset="0"/>
            </a:endParaRPr>
          </a:p>
          <a:p>
            <a:pPr defTabSz="1219170" fontAlgn="base">
              <a:spcBef>
                <a:spcPct val="0"/>
              </a:spcBef>
              <a:spcAft>
                <a:spcPct val="0"/>
              </a:spcAft>
            </a:pPr>
            <a:endParaRPr lang="en-US" altLang="en-US" sz="4800" dirty="0">
              <a:solidFill>
                <a:prstClr val="white"/>
              </a:solidFill>
              <a:latin typeface="Times New Roman" panose="02020603050405020304" pitchFamily="18" charset="0"/>
              <a:cs typeface="Times New Roman" panose="02020603050405020304" pitchFamily="18" charset="0"/>
            </a:endParaRPr>
          </a:p>
        </p:txBody>
      </p:sp>
      <p:pic>
        <p:nvPicPr>
          <p:cNvPr id="4" name="Slika 3">
            <a:extLst>
              <a:ext uri="{FF2B5EF4-FFF2-40B4-BE49-F238E27FC236}">
                <a16:creationId xmlns:a16="http://schemas.microsoft.com/office/drawing/2014/main" id="{E51877C4-3E55-4572-89BF-2D9F34042E79}"/>
              </a:ext>
            </a:extLst>
          </p:cNvPr>
          <p:cNvPicPr>
            <a:picLocks noChangeAspect="1"/>
          </p:cNvPicPr>
          <p:nvPr/>
        </p:nvPicPr>
        <p:blipFill>
          <a:blip r:embed="rId2"/>
          <a:stretch>
            <a:fillRect/>
          </a:stretch>
        </p:blipFill>
        <p:spPr>
          <a:xfrm>
            <a:off x="7162800" y="2971800"/>
            <a:ext cx="4343400" cy="3257550"/>
          </a:xfrm>
          <a:prstGeom prst="rect">
            <a:avLst/>
          </a:prstGeom>
          <a:ln>
            <a:noFill/>
          </a:ln>
          <a:effectLst>
            <a:softEdge rad="112500"/>
          </a:effectLst>
        </p:spPr>
      </p:pic>
    </p:spTree>
    <p:extLst>
      <p:ext uri="{BB962C8B-B14F-4D97-AF65-F5344CB8AC3E}">
        <p14:creationId xmlns:p14="http://schemas.microsoft.com/office/powerpoint/2010/main" val="264133633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2" name="TextBox 3">
            <a:extLst>
              <a:ext uri="{FF2B5EF4-FFF2-40B4-BE49-F238E27FC236}">
                <a16:creationId xmlns:a16="http://schemas.microsoft.com/office/drawing/2014/main" id="{36A51912-E935-4A4E-9A39-820BE1E2A98B}"/>
              </a:ext>
            </a:extLst>
          </p:cNvPr>
          <p:cNvSpPr txBox="1">
            <a:spLocks noChangeArrowheads="1"/>
          </p:cNvSpPr>
          <p:nvPr/>
        </p:nvSpPr>
        <p:spPr bwMode="auto">
          <a:xfrm>
            <a:off x="304800" y="228600"/>
            <a:ext cx="36576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defTabSz="1219170" fontAlgn="base">
              <a:spcBef>
                <a:spcPct val="0"/>
              </a:spcBef>
              <a:spcAft>
                <a:spcPct val="0"/>
              </a:spcAft>
            </a:pPr>
            <a:r>
              <a:rPr lang="sr-Latn-RS" sz="2800" dirty="0">
                <a:solidFill>
                  <a:prstClr val="white"/>
                </a:solidFill>
                <a:latin typeface="Times New Roman" panose="02020603050405020304" pitchFamily="18" charset="0"/>
                <a:cs typeface="Times New Roman" panose="02020603050405020304" pitchFamily="18" charset="0"/>
              </a:rPr>
              <a:t>Razgovor o tekstu:</a:t>
            </a:r>
            <a:endParaRPr lang="en-US" altLang="en-US" sz="4800" dirty="0">
              <a:solidFill>
                <a:prstClr val="white"/>
              </a:solidFill>
              <a:latin typeface="Times New Roman" panose="02020603050405020304" pitchFamily="18" charset="0"/>
              <a:cs typeface="Times New Roman" panose="02020603050405020304" pitchFamily="18" charset="0"/>
            </a:endParaRPr>
          </a:p>
        </p:txBody>
      </p:sp>
      <p:sp>
        <p:nvSpPr>
          <p:cNvPr id="2" name="TextBox 3">
            <a:extLst>
              <a:ext uri="{FF2B5EF4-FFF2-40B4-BE49-F238E27FC236}">
                <a16:creationId xmlns:a16="http://schemas.microsoft.com/office/drawing/2014/main" id="{191603A6-D231-469C-958C-2CA097958F24}"/>
              </a:ext>
            </a:extLst>
          </p:cNvPr>
          <p:cNvSpPr txBox="1">
            <a:spLocks noChangeArrowheads="1"/>
          </p:cNvSpPr>
          <p:nvPr/>
        </p:nvSpPr>
        <p:spPr bwMode="auto">
          <a:xfrm>
            <a:off x="304800" y="1219200"/>
            <a:ext cx="11041966" cy="38472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defTabSz="1219170" fontAlgn="base">
              <a:spcBef>
                <a:spcPct val="0"/>
              </a:spcBef>
              <a:spcAft>
                <a:spcPct val="0"/>
              </a:spcAft>
            </a:pPr>
            <a:endParaRPr kumimoji="0" lang="sr-Latn-RS" sz="2800" b="0" i="0" u="none" strike="noStrike" kern="1200" cap="none" spc="0" normalizeH="0" baseline="0" noProof="0" dirty="0">
              <a:ln>
                <a:noFill/>
              </a:ln>
              <a:solidFill>
                <a:prstClr val="white"/>
              </a:solidFill>
              <a:effectLst/>
              <a:uLnTx/>
              <a:uFillTx/>
              <a:latin typeface="Times New Roman" panose="02020603050405020304" pitchFamily="18" charset="0"/>
              <a:cs typeface="Times New Roman" panose="02020603050405020304" pitchFamily="18" charset="0"/>
            </a:endParaRPr>
          </a:p>
          <a:p>
            <a:pPr marR="0" lvl="0" algn="l" defTabSz="914400" rtl="0" eaLnBrk="1" fontAlgn="auto" latinLnBrk="0" hangingPunct="1">
              <a:lnSpc>
                <a:spcPct val="100000"/>
              </a:lnSpc>
              <a:spcBef>
                <a:spcPct val="20000"/>
              </a:spcBef>
              <a:spcAft>
                <a:spcPts val="0"/>
              </a:spcAft>
              <a:buClrTx/>
              <a:buSzTx/>
              <a:tabLst/>
              <a:defRPr/>
            </a:pPr>
            <a:r>
              <a:rPr kumimoji="0" lang="sr-Latn-RS" sz="2800" b="0" i="0" u="none" strike="noStrike" kern="1200" cap="none" spc="0" normalizeH="0" baseline="0" noProof="0" dirty="0">
                <a:ln>
                  <a:noFill/>
                </a:ln>
                <a:solidFill>
                  <a:prstClr val="white"/>
                </a:solidFill>
                <a:effectLst/>
                <a:uLnTx/>
                <a:uFillTx/>
                <a:latin typeface="Times New Roman" panose="02020603050405020304" pitchFamily="18" charset="0"/>
                <a:cs typeface="Times New Roman" panose="02020603050405020304" pitchFamily="18" charset="0"/>
              </a:rPr>
              <a:t>1. Zašto su ljudi govorili da violinista ima čudotvornu violinu?</a:t>
            </a:r>
          </a:p>
          <a:p>
            <a:pPr marR="0" lvl="0" algn="l" defTabSz="914400" rtl="0" eaLnBrk="1" fontAlgn="auto" latinLnBrk="0" hangingPunct="1">
              <a:lnSpc>
                <a:spcPct val="100000"/>
              </a:lnSpc>
              <a:spcBef>
                <a:spcPct val="20000"/>
              </a:spcBef>
              <a:spcAft>
                <a:spcPts val="0"/>
              </a:spcAft>
              <a:buClrTx/>
              <a:buSzTx/>
              <a:tabLst/>
              <a:defRPr/>
            </a:pPr>
            <a:r>
              <a:rPr kumimoji="0" lang="sr-Latn-RS" sz="2800" b="0" i="0" u="none" strike="noStrike" kern="1200" cap="none" spc="0" normalizeH="0" baseline="0" noProof="0" dirty="0">
                <a:ln>
                  <a:noFill/>
                </a:ln>
                <a:solidFill>
                  <a:prstClr val="white"/>
                </a:solidFill>
                <a:effectLst/>
                <a:uLnTx/>
                <a:uFillTx/>
                <a:latin typeface="Times New Roman" panose="02020603050405020304" pitchFamily="18" charset="0"/>
                <a:cs typeface="Times New Roman" panose="02020603050405020304" pitchFamily="18" charset="0"/>
              </a:rPr>
              <a:t>2. Čime su se bavili prijatelji starog violiniste?</a:t>
            </a:r>
          </a:p>
          <a:p>
            <a:pPr marR="0" lvl="0" algn="l" defTabSz="914400" rtl="0" eaLnBrk="1" fontAlgn="auto" latinLnBrk="0" hangingPunct="1">
              <a:lnSpc>
                <a:spcPct val="100000"/>
              </a:lnSpc>
              <a:spcBef>
                <a:spcPct val="20000"/>
              </a:spcBef>
              <a:spcAft>
                <a:spcPts val="0"/>
              </a:spcAft>
              <a:buClrTx/>
              <a:buSzTx/>
              <a:tabLst/>
              <a:defRPr/>
            </a:pPr>
            <a:r>
              <a:rPr kumimoji="0" lang="sr-Latn-RS" sz="2800" b="0" i="0" u="none" strike="noStrike" kern="1200" cap="none" spc="0" normalizeH="0" baseline="0" noProof="0" dirty="0">
                <a:ln>
                  <a:noFill/>
                </a:ln>
                <a:solidFill>
                  <a:prstClr val="white"/>
                </a:solidFill>
                <a:effectLst/>
                <a:uLnTx/>
                <a:uFillTx/>
                <a:latin typeface="Times New Roman" panose="02020603050405020304" pitchFamily="18" charset="0"/>
                <a:cs typeface="Times New Roman" panose="02020603050405020304" pitchFamily="18" charset="0"/>
              </a:rPr>
              <a:t>3. Kuda su krenuli </a:t>
            </a:r>
            <a:r>
              <a:rPr kumimoji="0" lang="sr-Latn-RS" sz="2800" b="0" i="0" u="none" strike="noStrike" kern="1200" cap="none" spc="0" normalizeH="0" baseline="0" noProof="0" dirty="0" err="1">
                <a:ln>
                  <a:noFill/>
                </a:ln>
                <a:solidFill>
                  <a:prstClr val="white"/>
                </a:solidFill>
                <a:effectLst/>
                <a:uLnTx/>
                <a:uFillTx/>
                <a:latin typeface="Times New Roman" panose="02020603050405020304" pitchFamily="18" charset="0"/>
                <a:cs typeface="Times New Roman" panose="02020603050405020304" pitchFamily="18" charset="0"/>
              </a:rPr>
              <a:t>pjesnik</a:t>
            </a:r>
            <a:r>
              <a:rPr kumimoji="0" lang="sr-Latn-RS" sz="2800" b="0" i="0" u="none" strike="noStrike" kern="1200" cap="none" spc="0" normalizeH="0" baseline="0" noProof="0" dirty="0">
                <a:ln>
                  <a:noFill/>
                </a:ln>
                <a:solidFill>
                  <a:prstClr val="white"/>
                </a:solidFill>
                <a:effectLst/>
                <a:uLnTx/>
                <a:uFillTx/>
                <a:latin typeface="Times New Roman" panose="02020603050405020304" pitchFamily="18" charset="0"/>
                <a:cs typeface="Times New Roman" panose="02020603050405020304" pitchFamily="18" charset="0"/>
              </a:rPr>
              <a:t> i slikar?</a:t>
            </a:r>
          </a:p>
          <a:p>
            <a:pPr marR="0" lvl="0" algn="l" defTabSz="914400" rtl="0" eaLnBrk="1" fontAlgn="auto" latinLnBrk="0" hangingPunct="1">
              <a:lnSpc>
                <a:spcPct val="100000"/>
              </a:lnSpc>
              <a:spcBef>
                <a:spcPct val="20000"/>
              </a:spcBef>
              <a:spcAft>
                <a:spcPts val="0"/>
              </a:spcAft>
              <a:buClrTx/>
              <a:buSzTx/>
              <a:tabLst/>
              <a:defRPr/>
            </a:pPr>
            <a:r>
              <a:rPr kumimoji="0" lang="sr-Latn-RS" sz="2800" b="0" i="0" u="none" strike="noStrike" kern="1200" cap="none" spc="0" normalizeH="0" baseline="0" noProof="0" dirty="0">
                <a:ln>
                  <a:noFill/>
                </a:ln>
                <a:solidFill>
                  <a:prstClr val="white"/>
                </a:solidFill>
                <a:effectLst/>
                <a:uLnTx/>
                <a:uFillTx/>
                <a:latin typeface="Times New Roman" panose="02020603050405020304" pitchFamily="18" charset="0"/>
                <a:cs typeface="Times New Roman" panose="02020603050405020304" pitchFamily="18" charset="0"/>
              </a:rPr>
              <a:t>4. Koga su </a:t>
            </a:r>
            <a:r>
              <a:rPr kumimoji="0" lang="sr-Latn-RS" sz="2800" b="0" i="0" u="none" strike="noStrike" kern="1200" cap="none" spc="0" normalizeH="0" baseline="0" noProof="0" dirty="0" err="1">
                <a:ln>
                  <a:noFill/>
                </a:ln>
                <a:solidFill>
                  <a:prstClr val="white"/>
                </a:solidFill>
                <a:effectLst/>
                <a:uLnTx/>
                <a:uFillTx/>
                <a:latin typeface="Times New Roman" panose="02020603050405020304" pitchFamily="18" charset="0"/>
                <a:cs typeface="Times New Roman" panose="02020603050405020304" pitchFamily="18" charset="0"/>
              </a:rPr>
              <a:t>usput</a:t>
            </a:r>
            <a:r>
              <a:rPr kumimoji="0" lang="sr-Latn-RS" sz="2800" b="0" i="0" u="none" strike="noStrike" kern="1200" cap="none" spc="0" normalizeH="0" baseline="0" noProof="0" dirty="0">
                <a:ln>
                  <a:noFill/>
                </a:ln>
                <a:solidFill>
                  <a:prstClr val="white"/>
                </a:solidFill>
                <a:effectLst/>
                <a:uLnTx/>
                <a:uFillTx/>
                <a:latin typeface="Times New Roman" panose="02020603050405020304" pitchFamily="18" charset="0"/>
                <a:cs typeface="Times New Roman" panose="02020603050405020304" pitchFamily="18" charset="0"/>
              </a:rPr>
              <a:t> sreli?</a:t>
            </a:r>
          </a:p>
          <a:p>
            <a:pPr marR="0" lvl="0" algn="l" defTabSz="914400" rtl="0" eaLnBrk="1" fontAlgn="auto" latinLnBrk="0" hangingPunct="1">
              <a:lnSpc>
                <a:spcPct val="100000"/>
              </a:lnSpc>
              <a:spcBef>
                <a:spcPct val="20000"/>
              </a:spcBef>
              <a:spcAft>
                <a:spcPts val="0"/>
              </a:spcAft>
              <a:buClrTx/>
              <a:buSzTx/>
              <a:tabLst/>
              <a:defRPr/>
            </a:pPr>
            <a:r>
              <a:rPr kumimoji="0" lang="sr-Latn-RS" sz="2800" b="0" i="0" u="none" strike="noStrike" kern="1200" cap="none" spc="0" normalizeH="0" baseline="0" noProof="0" dirty="0">
                <a:ln>
                  <a:noFill/>
                </a:ln>
                <a:solidFill>
                  <a:prstClr val="white"/>
                </a:solidFill>
                <a:effectLst/>
                <a:uLnTx/>
                <a:uFillTx/>
                <a:latin typeface="Times New Roman" panose="02020603050405020304" pitchFamily="18" charset="0"/>
                <a:cs typeface="Times New Roman" panose="02020603050405020304" pitchFamily="18" charset="0"/>
              </a:rPr>
              <a:t>5. Ko je dobio violinu ? Zašto?</a:t>
            </a:r>
            <a:endParaRPr kumimoji="0" lang="en-US" sz="2800" b="0" i="0" u="none" strike="noStrike" kern="1200" cap="none" spc="0" normalizeH="0" baseline="0" noProof="0" dirty="0">
              <a:ln>
                <a:noFill/>
              </a:ln>
              <a:solidFill>
                <a:prstClr val="white"/>
              </a:solidFill>
              <a:effectLst/>
              <a:uLnTx/>
              <a:uFillTx/>
              <a:latin typeface="Times New Roman" panose="02020603050405020304" pitchFamily="18" charset="0"/>
              <a:cs typeface="Times New Roman" panose="02020603050405020304" pitchFamily="18" charset="0"/>
            </a:endParaRPr>
          </a:p>
          <a:p>
            <a:pPr defTabSz="1219170" fontAlgn="base">
              <a:spcBef>
                <a:spcPct val="0"/>
              </a:spcBef>
              <a:spcAft>
                <a:spcPct val="0"/>
              </a:spcAft>
            </a:pPr>
            <a:endParaRPr lang="en-US" altLang="en-US" sz="4800" dirty="0">
              <a:solidFill>
                <a:prstClr val="white"/>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338015035"/>
      </p:ext>
    </p:extLst>
  </p:cSld>
  <p:clrMapOvr>
    <a:masterClrMapping/>
  </p:clrMapOvr>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Osnova</Template>
  <TotalTime>0</TotalTime>
  <Words>1047</Words>
  <Application>Microsoft Office PowerPoint</Application>
  <PresentationFormat>Široki ekran</PresentationFormat>
  <Paragraphs>46</Paragraphs>
  <Slides>10</Slides>
  <Notes>0</Notes>
  <HiddenSlides>0</HiddenSlides>
  <MMClips>0</MMClips>
  <ScaleCrop>false</ScaleCrop>
  <HeadingPairs>
    <vt:vector size="6" baseType="variant">
      <vt:variant>
        <vt:lpstr>Korišćeni fontovi</vt:lpstr>
      </vt:variant>
      <vt:variant>
        <vt:i4>3</vt:i4>
      </vt:variant>
      <vt:variant>
        <vt:lpstr>Tema</vt:lpstr>
      </vt:variant>
      <vt:variant>
        <vt:i4>1</vt:i4>
      </vt:variant>
      <vt:variant>
        <vt:lpstr>Naslovi slajdova</vt:lpstr>
      </vt:variant>
      <vt:variant>
        <vt:i4>10</vt:i4>
      </vt:variant>
    </vt:vector>
  </HeadingPairs>
  <TitlesOfParts>
    <vt:vector size="14" baseType="lpstr">
      <vt:lpstr>Arial</vt:lpstr>
      <vt:lpstr>Calibri</vt:lpstr>
      <vt:lpstr>Times New Roman</vt:lpstr>
      <vt:lpstr>1_Office Theme</vt:lpstr>
      <vt:lpstr>PowerPoint prezentacija</vt:lpstr>
      <vt:lpstr>PowerPoint prezentacija</vt:lpstr>
      <vt:lpstr>PowerPoint prezentacija</vt:lpstr>
      <vt:lpstr>PowerPoint prezentacija</vt:lpstr>
      <vt:lpstr>PowerPoint prezentacija</vt:lpstr>
      <vt:lpstr>PowerPoint prezentacija</vt:lpstr>
      <vt:lpstr>PowerPoint prezentacija</vt:lpstr>
      <vt:lpstr>PowerPoint prezentacija</vt:lpstr>
      <vt:lpstr>PowerPoint prezentacija</vt:lpstr>
      <vt:lpstr>PowerPoint prezentacija</vt:lpstr>
    </vt:vector>
  </TitlesOfParts>
  <Company>Grizli777</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COMPAQ</dc:creator>
  <cp:lastModifiedBy>Dragana Brkić</cp:lastModifiedBy>
  <cp:revision>24</cp:revision>
  <dcterms:created xsi:type="dcterms:W3CDTF">2020-11-03T18:38:58Z</dcterms:created>
  <dcterms:modified xsi:type="dcterms:W3CDTF">2020-11-03T22:42:27Z</dcterms:modified>
</cp:coreProperties>
</file>