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1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6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3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4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82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4164FD-5DAA-4BE5-96EC-F4551E28E7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4011F2-FCD3-4FA2-8113-691C7B4193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04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1633" y="4572000"/>
            <a:ext cx="939575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Cyrl-BA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ОРНАМЕНТИ</a:t>
            </a:r>
          </a:p>
          <a:p>
            <a:pPr algn="ctr"/>
            <a:r>
              <a:rPr lang="bs-Cyrl-BA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Мотив: „Рам за слику“</a:t>
            </a:r>
            <a:endParaRPr lang="en-US" sz="7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13" y="0"/>
            <a:ext cx="42579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2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33" y="1210252"/>
            <a:ext cx="7191676" cy="1920875"/>
          </a:xfrm>
        </p:spPr>
        <p:txBody>
          <a:bodyPr>
            <a:normAutofit/>
          </a:bodyPr>
          <a:lstStyle/>
          <a:p>
            <a:r>
              <a:rPr lang="sr-Cyrl-C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Људи </a:t>
            </a: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одувијек </a:t>
            </a:r>
            <a:r>
              <a:rPr lang="sr-Cyrl-C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воле лијепе предмете и настоје да их украсе</a:t>
            </a: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233" y="3684227"/>
            <a:ext cx="7419109" cy="2547072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sr-Cyrl-CS" sz="4400" dirty="0">
                <a:solidFill>
                  <a:schemeClr val="accent3">
                    <a:lumMod val="75000"/>
                  </a:schemeClr>
                </a:solidFill>
              </a:rPr>
              <a:t>Орнамент је украс или шара на неком предмету и служи да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sz="4400" dirty="0">
                <a:solidFill>
                  <a:schemeClr val="accent3">
                    <a:lumMod val="75000"/>
                  </a:schemeClr>
                </a:solidFill>
              </a:rPr>
              <a:t>га уљепша.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450" y="288261"/>
            <a:ext cx="3845805" cy="61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1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18" y="1458052"/>
            <a:ext cx="6886817" cy="4194603"/>
          </a:xfrm>
        </p:spPr>
        <p:txBody>
          <a:bodyPr>
            <a:normAutofit/>
          </a:bodyPr>
          <a:lstStyle/>
          <a:p>
            <a:r>
              <a:rPr lang="sr-Cyrl-CS" sz="5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Орнамент је украс у коме се један мотив понавља по одређеном реду (ритму).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/>
            </a:r>
            <a:br>
              <a:rPr lang="en-US" sz="5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Čuvar mjesta sadržaj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4872" y="2062562"/>
            <a:ext cx="4572000" cy="336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495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5210417" cy="5995693"/>
          </a:xfrm>
        </p:spPr>
        <p:txBody>
          <a:bodyPr>
            <a:normAutofit fontScale="90000"/>
          </a:bodyPr>
          <a:lstStyle/>
          <a:p>
            <a:r>
              <a:rPr lang="sr-Cyrl-CS" sz="5400" dirty="0">
                <a:solidFill>
                  <a:schemeClr val="accent3">
                    <a:lumMod val="75000"/>
                  </a:schemeClr>
                </a:solidFill>
              </a:rPr>
              <a:t>Орнамент настаје понављањем: геометријских,стилизованих биљних и животињских облика-мотива.</a:t>
            </a:r>
            <a:r>
              <a:rPr lang="en-US" sz="5400" dirty="0">
                <a:solidFill>
                  <a:srgbClr val="000000"/>
                </a:solidFill>
              </a:rPr>
              <a:t/>
            </a:r>
            <a:br>
              <a:rPr lang="en-US" sz="5400" dirty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4" name="Čuvar mjesta sadržaj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23" y="409595"/>
            <a:ext cx="4124384" cy="272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13">
            <a:extLst>
              <a:ext uri="{FF2B5EF4-FFF2-40B4-BE49-F238E27FC236}">
                <a16:creationId xmlns:a16="http://schemas.microsoft.com/office/drawing/2014/main" xmlns="" id="{07DD0D7C-D0AC-4290-8FE7-1AB1F86E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65" y="3132859"/>
            <a:ext cx="5067300" cy="334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294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6337944" cy="5649330"/>
          </a:xfrm>
        </p:spPr>
        <p:txBody>
          <a:bodyPr>
            <a:normAutofit/>
          </a:bodyPr>
          <a:lstStyle/>
          <a:p>
            <a:r>
              <a:rPr lang="sr-Cyrl-BA" sz="4400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Функција орнамента је декоративност. </a:t>
            </a:r>
            <a:br>
              <a:rPr lang="sr-Cyrl-BA" sz="4400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sr-Cyrl-BA" sz="4400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Шаре </a:t>
            </a:r>
            <a:r>
              <a:rPr lang="sr-Cyrl-BA" sz="4400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се користе за украшавање зграда, предмета, народне ношње, пешкира, чаршафа, ћил</a:t>
            </a:r>
            <a:r>
              <a:rPr lang="sr-Cyrl-BA" sz="4400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има, тепиха итд.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072" y="585215"/>
            <a:ext cx="4455855" cy="2957068"/>
          </a:xfrm>
          <a:prstGeom prst="rect">
            <a:avLst/>
          </a:prstGeom>
        </p:spPr>
      </p:pic>
      <p:pic>
        <p:nvPicPr>
          <p:cNvPr id="5" name="Picture 20" descr="Pictur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99206" y="3158078"/>
            <a:ext cx="2768459" cy="394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391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5"/>
            <a:ext cx="5168854" cy="3543439"/>
          </a:xfrm>
        </p:spPr>
        <p:txBody>
          <a:bodyPr>
            <a:normAutofit fontScale="90000"/>
          </a:bodyPr>
          <a:lstStyle/>
          <a:p>
            <a:r>
              <a:rPr lang="sr-Cyrl-CS" sz="4800" dirty="0">
                <a:solidFill>
                  <a:schemeClr val="accent3">
                    <a:lumMod val="75000"/>
                  </a:schemeClr>
                </a:solidFill>
              </a:rPr>
              <a:t>Ликовне елементе:облике,боје можемо понављати у већим и мањим </a:t>
            </a:r>
            <a:r>
              <a:rPr lang="sr-Cyrl-CS" sz="4800" dirty="0" smtClean="0">
                <a:solidFill>
                  <a:schemeClr val="accent3">
                    <a:lumMod val="75000"/>
                  </a:schemeClr>
                </a:solidFill>
              </a:rPr>
              <a:t>размацима.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4128654"/>
            <a:ext cx="6817545" cy="2180705"/>
          </a:xfrm>
        </p:spPr>
        <p:txBody>
          <a:bodyPr/>
          <a:lstStyle/>
          <a:p>
            <a:r>
              <a:rPr lang="sr-Cyrl-CS" sz="4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Између два облика можемо да правимо празан простор.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44" t="12998" r="8859" b="-1471"/>
          <a:stretch/>
        </p:blipFill>
        <p:spPr>
          <a:xfrm>
            <a:off x="6303819" y="585215"/>
            <a:ext cx="5403273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70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44820"/>
          </a:xfrm>
        </p:spPr>
        <p:txBody>
          <a:bodyPr>
            <a:normAutofit/>
          </a:bodyPr>
          <a:lstStyle/>
          <a:p>
            <a:r>
              <a:rPr lang="bs-Cyrl-BA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bs-Cyrl-BA" sz="36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адатак за самосталан рад: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128" y="1454726"/>
            <a:ext cx="985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 </a:t>
            </a:r>
            <a:r>
              <a:rPr lang="sr-Cyrl-RS" sz="3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 </a:t>
            </a:r>
            <a:r>
              <a:rPr lang="sr-Cyrl-RS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слику од папира, затим га украси различитим орнаментима. </a:t>
            </a: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655055"/>
            <a:ext cx="5091468" cy="4022725"/>
          </a:xfr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59" y="2779745"/>
            <a:ext cx="5744870" cy="38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05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098015"/>
            <a:ext cx="10024871" cy="57599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4" y="348208"/>
            <a:ext cx="9720072" cy="1023392"/>
          </a:xfrm>
        </p:spPr>
        <p:txBody>
          <a:bodyPr>
            <a:normAutofit/>
          </a:bodyPr>
          <a:lstStyle/>
          <a:p>
            <a:r>
              <a:rPr lang="bs-Cyrl-BA" sz="4000" dirty="0" smtClean="0">
                <a:solidFill>
                  <a:schemeClr val="accent3">
                    <a:lumMod val="75000"/>
                  </a:schemeClr>
                </a:solidFill>
              </a:rPr>
              <a:t>Овако су то урадили ваши другари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3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176</TotalTime>
  <Words>106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Људи одувијек воле лијепе предмете и настоје да их украсе.</vt:lpstr>
      <vt:lpstr>Орнамент је украс у коме се један мотив понавља по одређеном реду (ритму). </vt:lpstr>
      <vt:lpstr>Орнамент настаје понављањем: геометријских,стилизованих биљних и животињских облика-мотива. </vt:lpstr>
      <vt:lpstr>Функција орнамента је декоративност.  Шаре се користе за украшавање зграда, предмета, народне ношње, пешкира, чаршафа, ћилима, тепиха итд. </vt:lpstr>
      <vt:lpstr>Ликовне елементе:облике,боје можемо понављати у већим и мањим размацима.</vt:lpstr>
      <vt:lpstr>Задатак за самосталан рад:</vt:lpstr>
      <vt:lpstr>Овако су то урадили ваши другари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ОРНАМЕНТИ</dc:title>
  <dc:creator>WIN10</dc:creator>
  <cp:lastModifiedBy>Private</cp:lastModifiedBy>
  <cp:revision>21</cp:revision>
  <dcterms:created xsi:type="dcterms:W3CDTF">2020-11-05T15:08:18Z</dcterms:created>
  <dcterms:modified xsi:type="dcterms:W3CDTF">2020-11-05T22:06:03Z</dcterms:modified>
</cp:coreProperties>
</file>