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60" r:id="rId3"/>
    <p:sldId id="259" r:id="rId4"/>
    <p:sldId id="257" r:id="rId5"/>
    <p:sldId id="258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7030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170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9324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0023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4067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462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2888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1411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0614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091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782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325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38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55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923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50900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781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AAC77-3803-4AC1-BA8F-59FEABCF9E96}" type="datetimeFigureOut">
              <a:rPr lang="en-US" smtClean="0"/>
              <a:pPr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5DAEF-9C90-41FD-879C-C70D40C225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47039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microsoft.com/office/2007/relationships/media" Target="../media/media2.mp4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33254" y="2445027"/>
            <a:ext cx="10676698" cy="163001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txBody>
          <a:bodyPr anchor="ctr">
            <a:normAutofit/>
          </a:bodyPr>
          <a:lstStyle/>
          <a:p>
            <a:pPr algn="ctr"/>
            <a:r>
              <a:rPr lang="sr-Cyrl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 приказивања предмета, </a:t>
            </a:r>
            <a:br>
              <a:rPr lang="sr-Cyrl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Cyrl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котирање и размјера</a:t>
            </a:r>
            <a:br>
              <a:rPr lang="sr-Cyrl-B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816789" y="222734"/>
            <a:ext cx="8791575" cy="1655762"/>
          </a:xfrm>
        </p:spPr>
        <p:txBody>
          <a:bodyPr>
            <a:normAutofit/>
          </a:bodyPr>
          <a:lstStyle/>
          <a:p>
            <a:pPr algn="ctr"/>
            <a:r>
              <a:rPr lang="sr-Cyrl-BA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ТЕХНИЧКО ОБРАЗОВАЊЕ</a:t>
            </a:r>
          </a:p>
          <a:p>
            <a:pPr algn="ctr"/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sr-Cyrl-B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sr-Cyrl-BA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РАЗРЕД основне школе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300" y="5230088"/>
            <a:ext cx="10751982" cy="523220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 садржај се 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налазе у уџбенику на странама 18,19,20,21 и 22.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76935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3748" y="220717"/>
            <a:ext cx="7185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 приказивања предмета - објекта</a:t>
            </a:r>
            <a:endParaRPr lang="en-US" sz="3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931" y="934278"/>
            <a:ext cx="1124615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Примјеном пројекција у техничком цртању приказују се предмети цртежом онако како они изгледају.</a:t>
            </a:r>
          </a:p>
          <a:p>
            <a:endParaRPr lang="sr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реношење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слике на екран или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зид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помоћу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свјетла називамо пројекција.</a:t>
            </a:r>
          </a:p>
          <a:p>
            <a:endParaRPr lang="bs-Cyrl-B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0" y="2226940"/>
            <a:ext cx="3857870" cy="3474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98" y="5701154"/>
            <a:ext cx="3853602" cy="9390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261" y="3036677"/>
            <a:ext cx="3258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уџбенику на страни 18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Сл.2.9 </a:t>
            </a:r>
            <a:endParaRPr lang="bs-Cyrl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Приказане су централна и правоугаона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пројекција</a:t>
            </a:r>
            <a:endParaRPr lang="sr-Cyrl-B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8384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192" y="387626"/>
            <a:ext cx="100667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Приказивање предмета техничким цртањем може се извршити на неколико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 од којих су најпознатија два :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1. Ортогонално и</a:t>
            </a: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2. Косо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43" y="2295940"/>
            <a:ext cx="4779888" cy="3507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3243" y="6142546"/>
            <a:ext cx="3442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Сл.1. Ортогонална пројекција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67261" y="6142546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Сл.2. Коса пројекција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656" y="2295941"/>
            <a:ext cx="4577793" cy="35079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1151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C8AD7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6656" end="2537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8844" y="2464903"/>
            <a:ext cx="5390101" cy="3816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844" y="149087"/>
            <a:ext cx="111192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 правило за израду ортогоналне пројекције је да се све тачке предмета пројектују </a:t>
            </a:r>
            <a:endParaRPr lang="bs-Cyrl-B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нормално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под правим углом) на </a:t>
            </a:r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једну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више пројекцијских равни. </a:t>
            </a:r>
            <a:endParaRPr lang="bs-Cyrl-B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Комплетан </a:t>
            </a:r>
            <a:r>
              <a:rPr lang="bs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изглед предмета се добија са посматрањем са више страна ( одозго, сприједа, са стране).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844" y="1164750"/>
            <a:ext cx="35116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поглед одозго ( тлоцрт)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поглед сприједа ( нацрт)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B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оглед са стране ( бокоцрт)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14391" y="2180413"/>
            <a:ext cx="6033052" cy="459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bs-Cyrl-B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Ако освјетлимо предмет под правим углом са горње стране , испод њега ће се појавити сијенка, ако ту сијенку обиљежимо оловком (линијама) добит ћемо прву пројекцију или </a:t>
            </a:r>
            <a:r>
              <a:rPr lang="bs-Cyrl-B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тлоцрт.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bs-Cyrl-B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Ако освијетлимо предмет са предње стране под правим углом, на позадини платна ћемо добити сијенку , ако обиљежимо ову сијенку оловком добит ћемо другу пројекцију или </a:t>
            </a:r>
            <a:r>
              <a:rPr lang="bs-Cyrl-B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нацрт</a:t>
            </a:r>
            <a:r>
              <a:rPr lang="bs-Cyrl-B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bs-Cyrl-B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Ако освијетлимо предмет под правим углом са стране, на другој страни ће се појавити сијенка, ако ту сијенку обиљежимо оловком добит ћемо трећу пројекцију или </a:t>
            </a:r>
            <a:r>
              <a:rPr lang="bs-Cyrl-BA" sz="20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бокоцрт.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0861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77" y="1598357"/>
            <a:ext cx="1938132" cy="1959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1606391"/>
            <a:ext cx="2107094" cy="1951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3917504"/>
            <a:ext cx="4412975" cy="2485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600" y="149087"/>
            <a:ext cx="10741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расклопу се пројекцијске равни (нацрт, тлоцрт и бокоцрт) развијају тако да се 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цртају на једној равни цртежа.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600" y="994211"/>
            <a:ext cx="9475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томе се тлоцрт и бокоцрт закрећу за </a:t>
            </a: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bs-Cyrl-BA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нацрт остаје непомјерен.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30A24A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605670" y="2042333"/>
            <a:ext cx="6095609" cy="42101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9626" y="3553219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dirty="0" smtClean="0"/>
              <a:t>Сл.3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1861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30" y="248479"/>
            <a:ext cx="11870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Прилико приказивања предмета у 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косој пројекцији вертикална и хоризонтална страница </a:t>
            </a:r>
            <a:endParaRPr lang="bs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цртежу се црта </a:t>
            </a: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стварној величини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бочна страница се приказује </a:t>
            </a:r>
            <a:endParaRPr lang="bs-Cyrl-B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углом од 45</a:t>
            </a:r>
            <a:r>
              <a:rPr lang="bs-Cyrl-BA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s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bs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скраћена на пола.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7" y="1918252"/>
            <a:ext cx="5472714" cy="33139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6" y="1892055"/>
            <a:ext cx="4264277" cy="33401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057389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1983" y="104808"/>
            <a:ext cx="566530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BA" sz="3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Котирање и елементи котирања</a:t>
            </a:r>
            <a:endParaRPr lang="en-US" sz="3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661" y="706521"/>
            <a:ext cx="8134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Котирање или димензионисање 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је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поступак означавања мјера на цртежу.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661" y="1239336"/>
            <a:ext cx="9319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Котирање почиње повлачењем танких помоћних контних линија и котне линије </a:t>
            </a:r>
            <a:endParaRPr lang="sr-Cyrl-C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паралелно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 ивицом предмета.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8661" y="2141483"/>
            <a:ext cx="10277061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 мјере на једном цртежу дају се у истој јединичној мјери.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C:\Users\Anime Lord\Desktop\Screenshot_3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47" y="3248880"/>
            <a:ext cx="5941171" cy="3297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18661" y="2940767"/>
            <a:ext cx="5173138" cy="162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крајевима котних линија цртају се 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Стрелице,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Косе линије под углом од 45</a:t>
            </a:r>
            <a:r>
              <a:rPr lang="sr-Cyrl-CS" sz="20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sr-Cyrl-C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Тачке.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C:\Users\Anime Lord\Desktop\Screenshot_4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548" y="457201"/>
            <a:ext cx="2850770" cy="264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18661" y="5327374"/>
            <a:ext cx="5166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Котни број не смије да додирује котну линију.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981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63277" y="104808"/>
            <a:ext cx="301155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r-Cyrl-BA" sz="3200" dirty="0" smtClean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Размјера</a:t>
            </a:r>
            <a:endParaRPr lang="en-US" sz="32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635" y="645390"/>
            <a:ext cx="9155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днос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димензија предмета у природи и на 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цртежу назива се размјера или мјерило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635" y="1552086"/>
            <a:ext cx="561096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Технички цртежи се могу ц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ртати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Природној величини у размјери( 1:1),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Умањеној размјери (1:2, 1:5, 1:50, 1:100…),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Увећаној размјери (2:1, 5:1, 50:1, 100:1</a:t>
            </a:r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lvl="0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Први број се увијек односи на цртеж, а други број на предмет.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C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обзира у којој се размјери предмет приказује, </a:t>
            </a:r>
            <a:endParaRPr lang="sr-Cyrl-C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C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уписује </a:t>
            </a:r>
            <a:r>
              <a:rPr lang="sr-Cyrl-C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стварна вриједност појединих величина.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nime Lord\Desktop\Screenshot_7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16" y="1230165"/>
            <a:ext cx="1993667" cy="252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Anime Lord\Desktop\Screenshot_8.pn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716" y="3970545"/>
            <a:ext cx="2064723" cy="1843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322" y="1230164"/>
            <a:ext cx="3276134" cy="36797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1118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9548" y="2713381"/>
            <a:ext cx="5555974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r-Cyrl-B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36363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482</TotalTime>
  <Words>469</Words>
  <Application>Microsoft Office PowerPoint</Application>
  <PresentationFormat>Custom</PresentationFormat>
  <Paragraphs>54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Damask</vt:lpstr>
      <vt:lpstr>Начин приказивања предмета,  котирање и размјера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Vladan</dc:creator>
  <cp:lastModifiedBy>Aleksandra Stankovic</cp:lastModifiedBy>
  <cp:revision>31</cp:revision>
  <dcterms:created xsi:type="dcterms:W3CDTF">2020-11-20T10:44:22Z</dcterms:created>
  <dcterms:modified xsi:type="dcterms:W3CDTF">2020-11-27T09:47:30Z</dcterms:modified>
</cp:coreProperties>
</file>