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9" r:id="rId5"/>
    <p:sldId id="260" r:id="rId6"/>
    <p:sldId id="268" r:id="rId7"/>
    <p:sldId id="258" r:id="rId8"/>
    <p:sldId id="267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82B"/>
    <a:srgbClr val="C75806"/>
    <a:srgbClr val="000000"/>
    <a:srgbClr val="00499F"/>
    <a:srgbClr val="0CC1E0"/>
    <a:srgbClr val="1B00FE"/>
    <a:srgbClr val="FFFFFF"/>
    <a:srgbClr val="6F7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3" autoAdjust="0"/>
    <p:restoredTop sz="94660"/>
  </p:normalViewPr>
  <p:slideViewPr>
    <p:cSldViewPr>
      <p:cViewPr>
        <p:scale>
          <a:sx n="90" d="100"/>
          <a:sy n="90" d="100"/>
        </p:scale>
        <p:origin x="101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71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A237603-0D79-4106-8EE2-FE2C7188A1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41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108-06A0-4BD0-BA34-6C980BB43F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E310B-1617-4D2E-9CBB-590B5AE608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C8FE1-386E-4F48-809D-DFFC57CD60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2EAFC-F153-4F64-912C-29E7D87C0D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65ABC-7890-4145-8013-62E847B449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0CD89-8432-4490-BEF6-C109C0ABE4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D03E-4A3E-4CC3-AC79-3080434CC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15917-8713-4E24-BA65-9C5ACDE5FC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7FEB6-C9AE-46BD-81B2-30F7251032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9F404-0B89-416A-A49A-8A791C2F6D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FE3BA-19ED-4DA4-9C2B-3C545E2609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B4E0A47-F95E-421A-874B-934E7382A4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2/2d/Near_East_1135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3/3b/Byzantium_after_the_First_crusade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57422" y="714356"/>
            <a:ext cx="4248150" cy="647700"/>
          </a:xfrm>
        </p:spPr>
        <p:txBody>
          <a:bodyPr/>
          <a:lstStyle/>
          <a:p>
            <a:pPr algn="ctr"/>
            <a:r>
              <a:rPr lang="sr-Cyrl-R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ИСТОРИЈА </a:t>
            </a:r>
            <a:br>
              <a:rPr lang="sr-Cyrl-R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</a:br>
            <a:r>
              <a:rPr lang="sr-Cyrl-R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7. </a:t>
            </a:r>
            <a:r>
              <a:rPr lang="sr-Cyrl-R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РАЗРЕД</a:t>
            </a:r>
            <a:br>
              <a:rPr lang="sr-Cyrl-R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</a:b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14612" y="1500174"/>
            <a:ext cx="3527425" cy="5032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КРСТАШКИ РАТОВИ</a:t>
            </a:r>
            <a:endParaRPr lang="uk-UA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934670"/>
            <a:ext cx="842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НАСТАВНИК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ДАВОР БАРДАК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sr-Cyrl-RS" dirty="0" smtClean="0">
              <a:solidFill>
                <a:schemeClr val="tx2"/>
              </a:solidFill>
            </a:endParaRPr>
          </a:p>
          <a:p>
            <a:r>
              <a:rPr lang="sr-Cyrl-RS" dirty="0" smtClean="0">
                <a:solidFill>
                  <a:schemeClr val="tx2"/>
                </a:solidFill>
              </a:rPr>
              <a:t>ОШ “ЂОРЂО ПАНЗАЛОВИЋ” ОСИЊА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lide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1263792"/>
            <a:ext cx="4572000" cy="43304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r-Cyrl-CS" dirty="0" smtClean="0"/>
              <a:t>Европљани су се упознали са културом истока </a:t>
            </a:r>
          </a:p>
          <a:p>
            <a:pPr>
              <a:lnSpc>
                <a:spcPct val="90000"/>
              </a:lnSpc>
            </a:pPr>
            <a:r>
              <a:rPr lang="sr-Cyrl-CS" dirty="0" smtClean="0"/>
              <a:t>У Европи почињу да се узгајају нове пољопривредне културе: пиринач, лубенице, лимун; шећер је све више у употреби </a:t>
            </a:r>
          </a:p>
          <a:p>
            <a:pPr>
              <a:lnSpc>
                <a:spcPct val="90000"/>
              </a:lnSpc>
            </a:pPr>
            <a:r>
              <a:rPr lang="sr-Cyrl-CS" dirty="0" smtClean="0"/>
              <a:t>Прекинута је доминација византијских и арапских трговаца у Средоземљу</a:t>
            </a:r>
          </a:p>
          <a:p>
            <a:pPr>
              <a:lnSpc>
                <a:spcPct val="90000"/>
              </a:lnSpc>
            </a:pPr>
            <a:r>
              <a:rPr lang="sr-Cyrl-CS" dirty="0" smtClean="0"/>
              <a:t>Венеција и Ђенова преузимају примат у трговини у Средоземљу</a:t>
            </a:r>
          </a:p>
          <a:p>
            <a:pPr>
              <a:lnSpc>
                <a:spcPct val="90000"/>
              </a:lnSpc>
            </a:pPr>
            <a:r>
              <a:rPr lang="sr-Cyrl-CS" dirty="0" smtClean="0"/>
              <a:t>Крсташки ратови су показали предност великих војски, под јединственом командом, па владари почињу да теже стварању већих националних армија, уместо малих феудалних војски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57148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7. КРАЈ КРСТАШКИХ РАТОВА И ПОСЉЕДИЦЕ:</a:t>
            </a:r>
            <a:endParaRPr lang="en-US" dirty="0"/>
          </a:p>
        </p:txBody>
      </p:sp>
      <p:pic>
        <p:nvPicPr>
          <p:cNvPr id="1026" name="Picture 2" descr="C:\Users\Spartakus\Downloads\New folder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35716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7. КРАЈ КРСТАШКИХ РАТОВА И ПОСЉЕДИЦЕ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1571612"/>
            <a:ext cx="628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Европљани су се упознали са културом истока.</a:t>
            </a:r>
          </a:p>
          <a:p>
            <a:pPr>
              <a:lnSpc>
                <a:spcPct val="90000"/>
              </a:lnSpc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У Европи почињу да се узгајају нове пољопривредне културе: </a:t>
            </a:r>
          </a:p>
          <a:p>
            <a:pPr>
              <a:lnSpc>
                <a:spcPct val="90000"/>
              </a:lnSpc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	- пиринач, лубенице, лимун. </a:t>
            </a:r>
          </a:p>
          <a:p>
            <a:pPr>
              <a:lnSpc>
                <a:spcPct val="90000"/>
              </a:lnSpc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Крсташки ратови су показали предност великих војски.</a:t>
            </a:r>
            <a:endParaRPr lang="en-U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lide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1263792"/>
            <a:ext cx="4572000" cy="43304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r-Cyrl-CS" dirty="0" smtClean="0"/>
              <a:t>Европљани су се упознали са културом истока </a:t>
            </a:r>
          </a:p>
          <a:p>
            <a:pPr>
              <a:lnSpc>
                <a:spcPct val="90000"/>
              </a:lnSpc>
            </a:pPr>
            <a:r>
              <a:rPr lang="sr-Cyrl-CS" dirty="0" smtClean="0"/>
              <a:t>У Европи почињу да се узгајају нове пољопривредне културе: пиринач, лубенице, лимун; шећер је све више у употреби </a:t>
            </a:r>
          </a:p>
          <a:p>
            <a:pPr>
              <a:lnSpc>
                <a:spcPct val="90000"/>
              </a:lnSpc>
            </a:pPr>
            <a:r>
              <a:rPr lang="sr-Cyrl-CS" dirty="0" smtClean="0"/>
              <a:t>Прекинута је доминација византијских и арапских трговаца у Средоземљу</a:t>
            </a:r>
          </a:p>
          <a:p>
            <a:pPr>
              <a:lnSpc>
                <a:spcPct val="90000"/>
              </a:lnSpc>
            </a:pPr>
            <a:r>
              <a:rPr lang="sr-Cyrl-CS" dirty="0" smtClean="0"/>
              <a:t>Венеција и Ђенова преузимају примат у трговини у Средоземљу</a:t>
            </a:r>
          </a:p>
          <a:p>
            <a:pPr>
              <a:lnSpc>
                <a:spcPct val="90000"/>
              </a:lnSpc>
            </a:pPr>
            <a:r>
              <a:rPr lang="sr-Cyrl-CS" dirty="0" smtClean="0"/>
              <a:t>Крсташки ратови су показали предност великих војски, под јединственом командом, па владари почињу да теже стварању већих националних армија, уместо малих феудалних војски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57148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7. КРАЈ КРСТАШКИХ РАТОВА И ПОСЉЕДИЦЕ:</a:t>
            </a:r>
            <a:endParaRPr lang="en-US" dirty="0"/>
          </a:p>
        </p:txBody>
      </p:sp>
      <p:pic>
        <p:nvPicPr>
          <p:cNvPr id="1026" name="Picture 2" descr="C:\Users\Spartakus\Downloads\New folder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42860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tx2"/>
                </a:solidFill>
                <a:latin typeface="Calibri" pitchFamily="34" charset="0"/>
              </a:rPr>
              <a:t>ДОМАЋИ ЗАДАТАК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1571612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b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r-Cyrl-RS" b="0" dirty="0" smtClean="0">
                <a:solidFill>
                  <a:schemeClr val="tx2"/>
                </a:solidFill>
                <a:latin typeface="Calibri" pitchFamily="34" charset="0"/>
              </a:rPr>
              <a:t>Одговорити на питања на страни 91.</a:t>
            </a:r>
            <a:endParaRPr lang="en-US" b="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lide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500042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tx1">
                    <a:lumMod val="50000"/>
                  </a:schemeClr>
                </a:solidFill>
              </a:rPr>
              <a:t>УВОД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785926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Шта је ислам?</a:t>
            </a:r>
          </a:p>
          <a:p>
            <a:endParaRPr lang="sr-Cyrl-RS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sr-Cyrl-R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Гдје је сабрано Мухамедово учење?</a:t>
            </a:r>
          </a:p>
          <a:p>
            <a:endParaRPr lang="sr-Cyrl-RS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sr-Cyrl-R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Које су земље освојили Арабљани?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55316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КРСТАШКИ</a:t>
            </a:r>
            <a:r>
              <a:rPr lang="sr-Cyrl-RS" sz="2000" dirty="0" smtClean="0">
                <a:latin typeface="Calibri" pitchFamily="34" charset="0"/>
              </a:rPr>
              <a:t> </a:t>
            </a:r>
            <a:r>
              <a:rPr lang="sr-Cyrl-R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РАТОВИ</a:t>
            </a:r>
            <a:r>
              <a:rPr lang="sr-Cyrl-RS" sz="2000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sr-Cyrl-R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стр. 86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1442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1. ВЈЕРСКО ОБИЉЕЖИЈЕ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785926"/>
            <a:ext cx="6448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Крсташки ратови су  низ ратова вођених  између хришћана и муслимана.</a:t>
            </a:r>
          </a:p>
          <a:p>
            <a:endParaRPr lang="sr-Cyrl-R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Једни друге су називали невјерницима.</a:t>
            </a:r>
          </a:p>
          <a:p>
            <a:pPr>
              <a:buFont typeface="Arial" pitchFamily="34" charset="0"/>
              <a:buChar char="•"/>
            </a:pPr>
            <a:endParaRPr lang="sr-Cyrl-R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Вријеме трајања ратова </a:t>
            </a:r>
          </a:p>
          <a:p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  1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095-1270</a:t>
            </a: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 године.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sr-Cyrl-R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endParaRPr lang="sr-Cyrl-RS" sz="2000" b="0" u="sng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 Ослобођење Христовог гроба у Јерусалиму.</a:t>
            </a:r>
          </a:p>
          <a:p>
            <a:pPr>
              <a:buFont typeface="Arial" pitchFamily="34" charset="0"/>
              <a:buChar char="•"/>
            </a:pPr>
            <a:endParaRPr lang="sr-Cyrl-RS" sz="2000" b="0" u="sng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Државе које су ратовале против муслимана су : </a:t>
            </a: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    Француска</a:t>
            </a: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, Њемачка, Енглеска, Шпанија.</a:t>
            </a:r>
            <a:endParaRPr lang="en-US" sz="2000" b="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14290"/>
            <a:ext cx="585791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endParaRPr lang="sr-Cyrl-RS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endParaRPr lang="sr-Cyrl-RS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sr-Cyrl-R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2. САБОР У КЛЕРМОНУ</a:t>
            </a:r>
          </a:p>
          <a:p>
            <a:endParaRPr lang="sr-Cyrl-RS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endParaRPr lang="sr-Cyrl-RS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Папа </a:t>
            </a: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У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рбан </a:t>
            </a:r>
            <a:r>
              <a:rPr lang="hr-HR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II</a:t>
            </a:r>
            <a:r>
              <a:rPr lang="sr-Latn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је 1095. године на сабору у Клермону позвао хришћане да крену у рат за ослобођење Христовог гроба. </a:t>
            </a:r>
          </a:p>
          <a:p>
            <a:pPr>
              <a:buFont typeface="Arial" pitchFamily="34" charset="0"/>
              <a:buChar char="•"/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Рат је добио назив по крстовима од црвене тканине на њиховој одјећи.</a:t>
            </a:r>
          </a:p>
          <a:p>
            <a:pPr>
              <a:buFont typeface="Arial" pitchFamily="34" charset="0"/>
              <a:buChar char="•"/>
            </a:pPr>
            <a:endParaRPr lang="sr-Cyrl-CS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endParaRPr lang="sr-Cyrl-CS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sr-Cyrl-R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3. ОДЗИВ КРСТАША</a:t>
            </a:r>
          </a:p>
          <a:p>
            <a:endParaRPr lang="sr-Cyrl-RS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У рат су се одазвали први витезови и племићи </a:t>
            </a:r>
            <a:r>
              <a:rPr lang="hr-HR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r>
              <a:rPr lang="hr-HR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	- </a:t>
            </a: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због њиховог ратног занимања и плијена.</a:t>
            </a:r>
          </a:p>
          <a:p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	- позив су прихватили и сиромашни слојеви </a:t>
            </a:r>
          </a:p>
          <a:p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	друштва.</a:t>
            </a:r>
          </a:p>
        </p:txBody>
      </p:sp>
      <p:pic>
        <p:nvPicPr>
          <p:cNvPr id="8" name="Picture 5" descr="UrbanIIPreaches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683" y="2622824"/>
            <a:ext cx="3108317" cy="423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rusades_Ma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241" y="0"/>
            <a:ext cx="91925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36" y="648866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chemeClr val="tx2"/>
                </a:solidFill>
              </a:rPr>
              <a:t> Приказ путовања крсташке војске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142984"/>
            <a:ext cx="3714776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Први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крсташки рат (1096-1099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Освојен 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je </a:t>
            </a: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град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Јерусалим.</a:t>
            </a:r>
          </a:p>
          <a:p>
            <a:pPr>
              <a:lnSpc>
                <a:spcPct val="90000"/>
              </a:lnSpc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Крсташи су основали своје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државе, а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најзначајнија је била Јерусалимска краљевина.</a:t>
            </a:r>
          </a:p>
          <a:p>
            <a:pPr>
              <a:lnSpc>
                <a:spcPct val="90000"/>
              </a:lnSpc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За јерусалимског краља био је постављен Готфрид Бујонски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Осим ње су основане: 	</a:t>
            </a:r>
          </a:p>
          <a:p>
            <a:pPr>
              <a:lnSpc>
                <a:spcPct val="90000"/>
              </a:lnSpc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- кнежевина Антиохија и </a:t>
            </a:r>
          </a:p>
          <a:p>
            <a:pPr>
              <a:lnSpc>
                <a:spcPct val="90000"/>
              </a:lnSpc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- грофовије Едеса и Триполи.</a:t>
            </a:r>
          </a:p>
          <a:p>
            <a:pPr>
              <a:lnSpc>
                <a:spcPct val="90000"/>
              </a:lnSpc>
            </a:pPr>
            <a:endParaRPr lang="sr-Cyrl-CS" sz="1600" u="sng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571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4. КРСТАШКЕ ДРЖАВЕ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4" descr="File:Near East 1135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100" y="0"/>
            <a:ext cx="5041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lide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  <p:pic>
        <p:nvPicPr>
          <p:cNvPr id="6" name="Picture 2" descr="File:Byzantium after the First crusad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42852"/>
            <a:ext cx="7096280" cy="483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00298" y="5072074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1600" dirty="0" smtClean="0">
                <a:latin typeface="Calibri" pitchFamily="34" charset="0"/>
              </a:rPr>
              <a:t> </a:t>
            </a:r>
            <a:r>
              <a:rPr lang="sr-Cyrl-RS" sz="1600" dirty="0" smtClean="0">
                <a:solidFill>
                  <a:schemeClr val="tx2"/>
                </a:solidFill>
                <a:latin typeface="Calibri" pitchFamily="34" charset="0"/>
              </a:rPr>
              <a:t>Карта Првог крсташког рата и смјер кретања.</a:t>
            </a:r>
            <a:endParaRPr lang="en-U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786" y="1785926"/>
            <a:ext cx="62151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Повод за </a:t>
            </a: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Други</a:t>
            </a:r>
            <a:r>
              <a:rPr lang="sr-Latn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крсташки рат (1147-1149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) </a:t>
            </a: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- Муслиманско освајање Едесе.</a:t>
            </a:r>
          </a:p>
          <a:p>
            <a:pPr>
              <a:lnSpc>
                <a:spcPct val="90000"/>
              </a:lnSpc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Пад Јерусалима био је повод за </a:t>
            </a: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Трећи</a:t>
            </a:r>
            <a:r>
              <a:rPr lang="sr-Latn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крсташки рат</a:t>
            </a:r>
          </a:p>
          <a:p>
            <a:pPr>
              <a:lnSpc>
                <a:spcPct val="90000"/>
              </a:lnSpc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(1189-1192)</a:t>
            </a:r>
          </a:p>
          <a:p>
            <a:pPr>
              <a:lnSpc>
                <a:spcPct val="90000"/>
              </a:lnSpc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Саладин арабљански војсковођа и државник који је освојио Јерусалим те поштедио хришћане у граду.</a:t>
            </a:r>
          </a:p>
          <a:p>
            <a:pPr>
              <a:lnSpc>
                <a:spcPct val="90000"/>
              </a:lnSpc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Учесници Трећег крсташког рата са хришћанске стране су: </a:t>
            </a:r>
          </a:p>
          <a:p>
            <a:pPr>
              <a:lnSpc>
                <a:spcPct val="90000"/>
              </a:lnSpc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	- Фридрих Барбароса (њемачки цар), </a:t>
            </a:r>
          </a:p>
          <a:p>
            <a:pPr>
              <a:lnSpc>
                <a:spcPct val="90000"/>
              </a:lnSpc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	- Ричард Лавље Срце (енглески краљ) и 	 	- Филип </a:t>
            </a:r>
            <a:r>
              <a:rPr lang="sr-Latn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II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Август (француски краљ). </a:t>
            </a:r>
            <a:endParaRPr lang="en-US" sz="2000" b="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0004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5. ПАД ЈЕРУСАЛИМА И ОСТАЛИ КРСТАШКИ РАТОВИ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071678"/>
            <a:ext cx="4357718" cy="376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r-Cyrl-RS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R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Четврти</a:t>
            </a:r>
            <a:r>
              <a:rPr lang="sr-Latn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крсташки </a:t>
            </a:r>
            <a:r>
              <a:rPr lang="sr-Cyrl-CS" sz="2000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1202-1204)</a:t>
            </a: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Подстакао га је папа Иноћентије </a:t>
            </a:r>
            <a:r>
              <a:rPr lang="sr-Latn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III</a:t>
            </a:r>
          </a:p>
          <a:p>
            <a:pPr>
              <a:lnSpc>
                <a:spcPct val="80000"/>
              </a:lnSpc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на наговор Венеције. </a:t>
            </a:r>
          </a:p>
          <a:p>
            <a:pPr>
              <a:lnSpc>
                <a:spcPct val="80000"/>
              </a:lnSpc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Крсташи су 1204. године заузели Цариград и у њему створили Латинско царство.</a:t>
            </a:r>
          </a:p>
          <a:p>
            <a:pPr>
              <a:lnSpc>
                <a:spcPct val="80000"/>
              </a:lnSpc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Крсташки ратови покретани су још четири пута, али без резултата.</a:t>
            </a:r>
          </a:p>
          <a:p>
            <a:pPr>
              <a:lnSpc>
                <a:spcPct val="80000"/>
              </a:lnSpc>
            </a:pPr>
            <a:endParaRPr lang="sr-Cyrl-CS" sz="2000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r-Cyrl-CS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1291. године муслимани су заузели посљедње упориште</a:t>
            </a:r>
            <a:r>
              <a:rPr lang="sr-Cyrl-CS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крсташа, тврђаву Акру. </a:t>
            </a:r>
            <a:endParaRPr lang="en-US" b="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867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6. СУКОБИ ИЗМЕЂУ ХРИШЋАНА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9" descr="sie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4322147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537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template</vt:lpstr>
      <vt:lpstr>Custom Design</vt:lpstr>
      <vt:lpstr>ИСТОРИЈА  7. РАЗРЕД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24. Milija Marjanovic</cp:lastModifiedBy>
  <cp:revision>168</cp:revision>
  <dcterms:created xsi:type="dcterms:W3CDTF">2006-06-29T12:15:01Z</dcterms:created>
  <dcterms:modified xsi:type="dcterms:W3CDTF">2020-11-24T12:34:01Z</dcterms:modified>
</cp:coreProperties>
</file>