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88" r:id="rId12"/>
    <p:sldId id="257" r:id="rId13"/>
    <p:sldId id="289" r:id="rId14"/>
    <p:sldId id="291" r:id="rId15"/>
    <p:sldId id="290" r:id="rId16"/>
    <p:sldId id="292" r:id="rId17"/>
    <p:sldId id="294" r:id="rId18"/>
    <p:sldId id="293" r:id="rId19"/>
    <p:sldId id="295" r:id="rId20"/>
    <p:sldId id="297" r:id="rId21"/>
    <p:sldId id="298" r:id="rId22"/>
    <p:sldId id="276" r:id="rId2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>
        <p:scale>
          <a:sx n="100" d="100"/>
          <a:sy n="100" d="100"/>
        </p:scale>
        <p:origin x="-210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E174-C7ED-471B-AE55-6926765F2285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0D0ED-35C5-491D-AE1D-2A1D34A9E15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9970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8439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3295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8606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15511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8326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1756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79002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1593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73840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3074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4D29-A7A3-4B4E-8933-6E9EBADEB73E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9B1-5975-48BA-AD8F-F4D5808E1C1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83931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64D29-A7A3-4B4E-8933-6E9EBADEB73E}" type="datetimeFigureOut">
              <a:rPr lang="sr-Latn-RS" smtClean="0"/>
              <a:pPr/>
              <a:t>15.12.2020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A9B1-5975-48BA-AD8F-F4D5808E1C1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001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8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051720" cy="1684166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139702"/>
            <a:ext cx="374441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78" y="3435846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8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2908" y="339502"/>
            <a:ext cx="193357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86" y="1131591"/>
            <a:ext cx="148866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45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421" y="339502"/>
            <a:ext cx="648072" cy="1799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1115616" y="335639"/>
            <a:ext cx="864096" cy="1799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2051720" y="334535"/>
            <a:ext cx="864096" cy="1799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11" y="771550"/>
            <a:ext cx="394789" cy="35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8194" idx="2"/>
          </p:cNvCxnSpPr>
          <p:nvPr/>
        </p:nvCxnSpPr>
        <p:spPr>
          <a:xfrm flipH="1">
            <a:off x="179512" y="1130449"/>
            <a:ext cx="486394" cy="12252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348" y="1119003"/>
            <a:ext cx="3224386" cy="29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01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09" y="987574"/>
            <a:ext cx="569215" cy="55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50218"/>
            <a:ext cx="441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9662"/>
            <a:ext cx="46958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4770"/>
            <a:ext cx="50633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>
            <a:stCxn id="1026" idx="2"/>
          </p:cNvCxnSpPr>
          <p:nvPr/>
        </p:nvCxnSpPr>
        <p:spPr>
          <a:xfrm flipH="1">
            <a:off x="179512" y="1542559"/>
            <a:ext cx="723505" cy="1622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72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5566"/>
            <a:ext cx="3648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02227" y="915566"/>
            <a:ext cx="201534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1681" y="2507944"/>
            <a:ext cx="20478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884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5646"/>
            <a:ext cx="1371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62118"/>
            <a:ext cx="504000" cy="62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88" y="854863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845" y="862118"/>
            <a:ext cx="500608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0588" y="2139702"/>
            <a:ext cx="990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53620" y="2640533"/>
            <a:ext cx="457567" cy="39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4714"/>
            <a:ext cx="18764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7" r="14751"/>
          <a:stretch/>
        </p:blipFill>
        <p:spPr bwMode="auto">
          <a:xfrm>
            <a:off x="1743075" y="1692410"/>
            <a:ext cx="12001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55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7220"/>
            <a:ext cx="1296144" cy="121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77435"/>
            <a:ext cx="1512168" cy="139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845" y="862118"/>
            <a:ext cx="500608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4515966"/>
            <a:ext cx="8928991" cy="386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594" y="1467220"/>
            <a:ext cx="1422454" cy="132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7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115" y="915566"/>
            <a:ext cx="3543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87626" y="1265786"/>
            <a:ext cx="2520278" cy="193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1187624" y="1049288"/>
            <a:ext cx="504055" cy="193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71550"/>
            <a:ext cx="2736304" cy="406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77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249562"/>
            <a:ext cx="5241577" cy="32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13785"/>
            <a:ext cx="576064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36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38061"/>
            <a:ext cx="3543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31840" y="2355726"/>
            <a:ext cx="2520278" cy="193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3131840" y="1563638"/>
            <a:ext cx="504055" cy="193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1993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64" y="1203598"/>
            <a:ext cx="3585217" cy="231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03598"/>
            <a:ext cx="4068000" cy="231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53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Шта је то Инкскејп?</a:t>
            </a:r>
            <a:endParaRPr lang="sr-Latn-R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8288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2400" dirty="0" smtClean="0"/>
              <a:t>Инкскејп (</a:t>
            </a:r>
            <a:r>
              <a:rPr lang="sr-Latn-RS" sz="2400" dirty="0" smtClean="0"/>
              <a:t>Inkscape) </a:t>
            </a:r>
            <a:r>
              <a:rPr lang="bs-Latn-BA" sz="2400" dirty="0" smtClean="0"/>
              <a:t>је </a:t>
            </a:r>
            <a:r>
              <a:rPr lang="bs-Latn-BA" sz="2400" dirty="0"/>
              <a:t>програм отвореног </a:t>
            </a:r>
            <a:r>
              <a:rPr lang="bs-Latn-BA" sz="2400" dirty="0" smtClean="0"/>
              <a:t>кода (open source program), базиран на </a:t>
            </a:r>
            <a:r>
              <a:rPr lang="sr-Cyrl-BA" sz="2400" dirty="0" smtClean="0"/>
              <a:t>векторској графици </a:t>
            </a:r>
            <a:r>
              <a:rPr lang="bs-Latn-BA" sz="2400" dirty="0" smtClean="0"/>
              <a:t>(SVG Scalable Vector Graphics). Користи се за цртање илустрација за web, графике за мобилне телефоне, цртане филове, комплексне умјетничке радове, цртеже за књиге, чланке и слично.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109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38061"/>
            <a:ext cx="3543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31840" y="2548873"/>
            <a:ext cx="2520278" cy="289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3131840" y="1563638"/>
            <a:ext cx="504055" cy="193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2459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125952"/>
            <a:ext cx="4908773" cy="317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06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51670"/>
            <a:ext cx="6190456" cy="178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26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41" y="123478"/>
            <a:ext cx="3528392" cy="220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9240" y="332894"/>
            <a:ext cx="7443079" cy="2928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 rot="16200000">
            <a:off x="-1850756" y="2485700"/>
            <a:ext cx="4106289" cy="3862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211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9582"/>
            <a:ext cx="602712" cy="58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51520" y="1644030"/>
            <a:ext cx="864096" cy="9277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1760" y="11671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CTRL + </a:t>
            </a:r>
            <a:r>
              <a:rPr lang="sr-Cyrl-BA" dirty="0" smtClean="0"/>
              <a:t>КЛИК</a:t>
            </a:r>
            <a:r>
              <a:rPr lang="sr-Latn-RS" dirty="0" smtClean="0"/>
              <a:t> </a:t>
            </a:r>
            <a:endParaRPr lang="sr-Latn-R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51670"/>
            <a:ext cx="105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9582"/>
            <a:ext cx="28289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01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70998"/>
            <a:ext cx="1512168" cy="13327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5163" y="317727"/>
            <a:ext cx="179992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503520" y="303526"/>
            <a:ext cx="179992" cy="252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83512" y="303526"/>
            <a:ext cx="179992" cy="2520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314291" y="317727"/>
            <a:ext cx="179992" cy="252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20" y="915567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79512" y="1275606"/>
            <a:ext cx="576036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15567"/>
            <a:ext cx="1512168" cy="1332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337" y="2571750"/>
            <a:ext cx="1555043" cy="1332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337" y="915567"/>
            <a:ext cx="1536529" cy="1332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7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1550"/>
            <a:ext cx="368424" cy="40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3074" idx="2"/>
          </p:cNvCxnSpPr>
          <p:nvPr/>
        </p:nvCxnSpPr>
        <p:spPr>
          <a:xfrm flipH="1">
            <a:off x="179512" y="1174514"/>
            <a:ext cx="472244" cy="749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3032"/>
            <a:ext cx="1008112" cy="9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348" y="1003542"/>
            <a:ext cx="1121208" cy="109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5736" y="12766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CTRL +</a:t>
            </a:r>
            <a:r>
              <a:rPr lang="sr-Cyrl-BA" dirty="0" smtClean="0"/>
              <a:t> </a:t>
            </a:r>
            <a:r>
              <a:rPr lang="sr-Latn-RS" dirty="0" smtClean="0"/>
              <a:t>ALT</a:t>
            </a:r>
            <a:endParaRPr lang="sr-Latn-R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598" y="2270888"/>
            <a:ext cx="1357114" cy="11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19672" y="2728281"/>
            <a:ext cx="248324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4693"/>
            <a:ext cx="1047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349" y="2423667"/>
            <a:ext cx="1213668" cy="111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43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47" y="763185"/>
            <a:ext cx="467632" cy="4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4098" idx="2"/>
          </p:cNvCxnSpPr>
          <p:nvPr/>
        </p:nvCxnSpPr>
        <p:spPr>
          <a:xfrm flipH="1">
            <a:off x="251520" y="1202476"/>
            <a:ext cx="426843" cy="2891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15566"/>
            <a:ext cx="720079" cy="130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9712" y="126943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CTRL +</a:t>
            </a:r>
            <a:r>
              <a:rPr lang="sr-Cyrl-BA" dirty="0" smtClean="0"/>
              <a:t> </a:t>
            </a:r>
            <a:r>
              <a:rPr lang="sr-Latn-RS" dirty="0" smtClean="0"/>
              <a:t>ALT</a:t>
            </a:r>
            <a:endParaRPr lang="sr-Latn-R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1926" y="1146590"/>
            <a:ext cx="864096" cy="84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779"/>
            <a:ext cx="1476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65771" y="2621296"/>
            <a:ext cx="394087" cy="382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21296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2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24" y="904286"/>
            <a:ext cx="360068" cy="37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79512" y="1203598"/>
            <a:ext cx="610146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89946"/>
            <a:ext cx="1440160" cy="128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9551" y="339502"/>
            <a:ext cx="193357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11"/>
          <p:cNvSpPr/>
          <p:nvPr/>
        </p:nvSpPr>
        <p:spPr>
          <a:xfrm>
            <a:off x="1331640" y="1089946"/>
            <a:ext cx="1728192" cy="1337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1043607" y="339502"/>
            <a:ext cx="648073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559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3607" y="339502"/>
            <a:ext cx="648073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27524"/>
            <a:ext cx="1790700" cy="14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6564" y="1131590"/>
            <a:ext cx="1869751" cy="16561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9002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65</Words>
  <Application>Microsoft Office PowerPoint</Application>
  <PresentationFormat>On-screen Show (16:9)</PresentationFormat>
  <Paragraphs>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Шта је то Инкскејп?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PC-PC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Aleksandra Stankovic</cp:lastModifiedBy>
  <cp:revision>55</cp:revision>
  <dcterms:created xsi:type="dcterms:W3CDTF">2020-12-05T22:38:07Z</dcterms:created>
  <dcterms:modified xsi:type="dcterms:W3CDTF">2020-12-15T07:18:31Z</dcterms:modified>
</cp:coreProperties>
</file>