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36D3-62FE-4B7B-80E6-B513EEFF0DAB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D3E4-1C4A-430C-A1F8-FE84DDEAA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36D3-62FE-4B7B-80E6-B513EEFF0DAB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D3E4-1C4A-430C-A1F8-FE84DDEAA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36D3-62FE-4B7B-80E6-B513EEFF0DAB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D3E4-1C4A-430C-A1F8-FE84DDEAA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36D3-62FE-4B7B-80E6-B513EEFF0DAB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D3E4-1C4A-430C-A1F8-FE84DDEAA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36D3-62FE-4B7B-80E6-B513EEFF0DAB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D3E4-1C4A-430C-A1F8-FE84DDEAA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36D3-62FE-4B7B-80E6-B513EEFF0DAB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D3E4-1C4A-430C-A1F8-FE84DDEAA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36D3-62FE-4B7B-80E6-B513EEFF0DAB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D3E4-1C4A-430C-A1F8-FE84DDEAA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36D3-62FE-4B7B-80E6-B513EEFF0DAB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D3E4-1C4A-430C-A1F8-FE84DDEAA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36D3-62FE-4B7B-80E6-B513EEFF0DAB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D3E4-1C4A-430C-A1F8-FE84DDEAA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36D3-62FE-4B7B-80E6-B513EEFF0DAB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D3E4-1C4A-430C-A1F8-FE84DDEAA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36D3-62FE-4B7B-80E6-B513EEFF0DAB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86D3E4-1C4A-430C-A1F8-FE84DDEAAE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BB36D3-62FE-4B7B-80E6-B513EEFF0DAB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86D3E4-1C4A-430C-A1F8-FE84DDEAAE0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00100" y="2928934"/>
            <a:ext cx="72152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8000" dirty="0" smtClean="0"/>
              <a:t>Wohnen</a:t>
            </a:r>
          </a:p>
          <a:p>
            <a:r>
              <a:rPr lang="sr-Latn-BA" sz="8000" dirty="0" smtClean="0"/>
              <a:t>Wiederholung</a:t>
            </a:r>
            <a:endParaRPr lang="en-US" sz="8000" dirty="0"/>
          </a:p>
        </p:txBody>
      </p:sp>
      <p:pic>
        <p:nvPicPr>
          <p:cNvPr id="9" name="Picture 8" descr="slika kuća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2714620"/>
            <a:ext cx="2733675" cy="1552575"/>
          </a:xfrm>
          <a:prstGeom prst="rect">
            <a:avLst/>
          </a:prstGeom>
        </p:spPr>
      </p:pic>
      <p:pic>
        <p:nvPicPr>
          <p:cNvPr id="10" name="Picture 9" descr="slika kuć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14290"/>
            <a:ext cx="3087624" cy="1917192"/>
          </a:xfrm>
          <a:prstGeom prst="rect">
            <a:avLst/>
          </a:prstGeom>
        </p:spPr>
      </p:pic>
      <p:pic>
        <p:nvPicPr>
          <p:cNvPr id="11" name="Picture 10" descr="slike st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0"/>
            <a:ext cx="3286148" cy="2464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2143116"/>
            <a:ext cx="7215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smtClean="0"/>
              <a:t>Auf Wiedersehen </a:t>
            </a:r>
            <a:r>
              <a:rPr lang="de-DE" sz="6000" dirty="0" smtClean="0">
                <a:sym typeface="Wingdings" pitchFamily="2" charset="2"/>
              </a:rPr>
              <a:t>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85794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sr-Latn-BA" sz="3600" dirty="0" smtClean="0">
                <a:solidFill>
                  <a:schemeClr val="accent1">
                    <a:lumMod val="50000"/>
                  </a:schemeClr>
                </a:solidFill>
              </a:rPr>
              <a:t>o kann man wohnen</a:t>
            </a:r>
            <a:r>
              <a:rPr lang="de-DE" sz="3600" dirty="0" smtClean="0">
                <a:solidFill>
                  <a:schemeClr val="accent1">
                    <a:lumMod val="50000"/>
                  </a:schemeClr>
                </a:solidFill>
              </a:rPr>
              <a:t>? 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Picture 14" descr="194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714488"/>
            <a:ext cx="3999854" cy="38908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72066" y="1714488"/>
            <a:ext cx="38576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Das Haus ist klein, aber sehr </a:t>
            </a:r>
            <a:r>
              <a:rPr lang="de-DE" sz="2400" dirty="0" smtClean="0"/>
              <a:t> gemütllich.  Mein Zimmer ist im ersten Stock und das Arbeitszimmer ist </a:t>
            </a:r>
            <a:r>
              <a:rPr lang="sr-Latn-BA" sz="2400" dirty="0" smtClean="0"/>
              <a:t>im </a:t>
            </a:r>
            <a:r>
              <a:rPr lang="de-DE" sz="2400" dirty="0" smtClean="0"/>
              <a:t>Erdgeschoss</a:t>
            </a:r>
            <a:r>
              <a:rPr lang="de-DE" sz="2400" dirty="0" smtClean="0"/>
              <a:t>. </a:t>
            </a:r>
          </a:p>
          <a:p>
            <a:r>
              <a:rPr lang="de-DE" sz="2400" dirty="0" smtClean="0"/>
              <a:t>Meine </a:t>
            </a:r>
            <a:r>
              <a:rPr lang="de-DE" sz="2400" dirty="0" smtClean="0"/>
              <a:t>Sc</a:t>
            </a:r>
            <a:r>
              <a:rPr lang="sr-Latn-BA" sz="2400" dirty="0" smtClean="0"/>
              <a:t>h</a:t>
            </a:r>
            <a:r>
              <a:rPr lang="de-DE" sz="2400" dirty="0" smtClean="0"/>
              <a:t>wester </a:t>
            </a:r>
            <a:r>
              <a:rPr lang="de-DE" sz="2400" dirty="0" smtClean="0"/>
              <a:t>und ich haben auch einen Spielraum im Keller. </a:t>
            </a:r>
          </a:p>
          <a:p>
            <a:endParaRPr lang="de-DE" sz="2400" dirty="0" smtClean="0"/>
          </a:p>
          <a:p>
            <a:r>
              <a:rPr lang="de-DE" sz="2400" dirty="0" smtClean="0"/>
              <a:t>Anja, 15 Jahre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357166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chemeClr val="accent1">
                    <a:lumMod val="50000"/>
                  </a:schemeClr>
                </a:solidFill>
              </a:rPr>
              <a:t>Wo kann man wohnen?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 descr="194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46" y="1249514"/>
            <a:ext cx="3621034" cy="4679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3438" y="1571612"/>
            <a:ext cx="39290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Meine Wohnung ist im Stadtzentrum.</a:t>
            </a:r>
          </a:p>
          <a:p>
            <a:r>
              <a:rPr lang="de-DE" sz="2400" dirty="0" smtClean="0"/>
              <a:t>Sie ist hoch und modern. </a:t>
            </a:r>
          </a:p>
          <a:p>
            <a:r>
              <a:rPr lang="de-DE" sz="2400" dirty="0" smtClean="0"/>
              <a:t>Wir wohnen in einer 3-Zimmer- Wohnung im dritten Stock. Ich habe ein eigenes Zimmer. </a:t>
            </a:r>
          </a:p>
          <a:p>
            <a:r>
              <a:rPr lang="de-DE" sz="2400" dirty="0" smtClean="0"/>
              <a:t>Meine Wohnung ist sehr gemütlich. </a:t>
            </a:r>
          </a:p>
          <a:p>
            <a:r>
              <a:rPr lang="de-DE" sz="2400" dirty="0" smtClean="0"/>
              <a:t>Unsere Terrasse ist groß.</a:t>
            </a:r>
          </a:p>
          <a:p>
            <a:endParaRPr lang="de-DE" sz="2400" dirty="0" smtClean="0"/>
          </a:p>
          <a:p>
            <a:r>
              <a:rPr lang="de-DE" sz="2400" dirty="0" smtClean="0"/>
              <a:t>Daniel, 13 Jahre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uuuuć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76" y="0"/>
            <a:ext cx="756744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938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736"/>
            <a:ext cx="8841314" cy="49305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2910" y="500042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chemeClr val="accent1">
                    <a:lumMod val="50000"/>
                  </a:schemeClr>
                </a:solidFill>
              </a:rPr>
              <a:t>Wohnräume: Ordne zu!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500042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chemeClr val="accent1">
                    <a:lumMod val="50000"/>
                  </a:schemeClr>
                </a:solidFill>
              </a:rPr>
              <a:t>Wohnräume (Lösung)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714488"/>
            <a:ext cx="364333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der Balkon</a:t>
            </a:r>
          </a:p>
          <a:p>
            <a:pPr marL="342900" indent="-342900">
              <a:buAutoNum type="arabicPeriod"/>
            </a:pP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das Wohnzimmer</a:t>
            </a:r>
          </a:p>
          <a:p>
            <a:pPr marL="342900" indent="-342900">
              <a:buAutoNum type="arabicPeriod"/>
            </a:pP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die Küche</a:t>
            </a:r>
          </a:p>
          <a:p>
            <a:pPr marL="342900" indent="-342900">
              <a:buAutoNum type="arabicPeriod"/>
            </a:pP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der Flur</a:t>
            </a:r>
          </a:p>
          <a:p>
            <a:pPr marL="342900" indent="-342900">
              <a:buAutoNum type="arabicPeriod"/>
            </a:pP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das Arbeitszimmer</a:t>
            </a:r>
          </a:p>
          <a:p>
            <a:pPr marL="342900" indent="-342900">
              <a:buAutoNum type="arabicPeriod"/>
            </a:pP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die Toilette</a:t>
            </a:r>
          </a:p>
          <a:p>
            <a:pPr marL="342900" indent="-342900">
              <a:buAutoNum type="arabicPeriod"/>
            </a:pP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das Bad</a:t>
            </a:r>
          </a:p>
          <a:p>
            <a:pPr marL="342900" indent="-342900">
              <a:buAutoNum type="arabicPeriod"/>
            </a:pP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das Kinderzimmer</a:t>
            </a:r>
          </a:p>
          <a:p>
            <a:pPr marL="342900" indent="-342900">
              <a:buAutoNum type="arabicPeriod"/>
            </a:pP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 das Schlafzimmer</a:t>
            </a:r>
          </a:p>
          <a:p>
            <a:pPr marL="342900" indent="-342900">
              <a:buAutoNum type="arabicPeriod"/>
            </a:pP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Laras Zimmer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5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600" dirty="0" smtClean="0"/>
          </a:p>
          <a:p>
            <a:endParaRPr lang="de-DE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00034" y="214290"/>
            <a:ext cx="7786742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2. Wie heißen die Zimmer? Schreibe.</a:t>
            </a:r>
          </a:p>
          <a:p>
            <a:endParaRPr lang="de-DE" sz="2400" dirty="0" smtClean="0"/>
          </a:p>
          <a:p>
            <a:pPr marL="342900" indent="-342900">
              <a:buAutoNum type="arabicPeriod"/>
            </a:pPr>
            <a:r>
              <a:rPr lang="de-DE" sz="2400" dirty="0" smtClean="0"/>
              <a:t>Hier steht der Kühlschrank und hier kocht man:__________________________</a:t>
            </a:r>
          </a:p>
          <a:p>
            <a:pPr marL="342900" indent="-342900">
              <a:buAutoNum type="arabicPeriod"/>
            </a:pPr>
            <a:endParaRPr lang="de-DE" sz="2400" dirty="0" smtClean="0"/>
          </a:p>
          <a:p>
            <a:pPr marL="342900" indent="-342900">
              <a:buAutoNum type="arabicPeriod"/>
            </a:pPr>
            <a:r>
              <a:rPr lang="de-DE" sz="2400" dirty="0" smtClean="0"/>
              <a:t>Die Kinder spielen und schlafen hier:  ______________________________</a:t>
            </a:r>
          </a:p>
          <a:p>
            <a:pPr marL="342900" indent="-342900">
              <a:buAutoNum type="arabicPeriod"/>
            </a:pPr>
            <a:endParaRPr lang="de-DE" sz="2400" dirty="0" smtClean="0"/>
          </a:p>
          <a:p>
            <a:pPr marL="342900" indent="-342900">
              <a:buAutoNum type="arabicPeriod"/>
            </a:pPr>
            <a:r>
              <a:rPr lang="de-DE" sz="2400" dirty="0" smtClean="0"/>
              <a:t>Sie gehen ins Haus und kommen zuerst in dieses Zimmer: ___________________</a:t>
            </a:r>
          </a:p>
          <a:p>
            <a:pPr marL="342900" indent="-342900">
              <a:buAutoNum type="arabicPeriod"/>
            </a:pPr>
            <a:endParaRPr lang="de-DE" sz="2400" dirty="0" smtClean="0"/>
          </a:p>
          <a:p>
            <a:pPr marL="342900" indent="-342900">
              <a:buAutoNum type="arabicPeriod"/>
            </a:pPr>
            <a:r>
              <a:rPr lang="de-DE" sz="2400" dirty="0" smtClean="0"/>
              <a:t>Hier  kannst du fernsehen, lesen oder Freunde treffen. Oft stehen hier ein Sofa und ein Sessel: _____________________________</a:t>
            </a:r>
          </a:p>
          <a:p>
            <a:pPr marL="342900" indent="-342900">
              <a:buAutoNum type="arabicPeriod"/>
            </a:pPr>
            <a:endParaRPr lang="de-DE" sz="2400" dirty="0" smtClean="0"/>
          </a:p>
          <a:p>
            <a:pPr marL="342900" indent="-342900">
              <a:buAutoNum type="arabicPeriod"/>
            </a:pPr>
            <a:r>
              <a:rPr lang="de-DE" sz="2400" dirty="0" smtClean="0"/>
              <a:t>In diesem Raum gibt es ein Bett und einen Schrank: _____________________________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5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600" dirty="0" smtClean="0"/>
          </a:p>
          <a:p>
            <a:endParaRPr lang="de-DE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57158" y="0"/>
            <a:ext cx="8286808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2. Wie heißen die Zimmer? Schreibe. (LÖSUNG)</a:t>
            </a:r>
          </a:p>
          <a:p>
            <a:endParaRPr lang="de-DE" sz="2400" dirty="0" smtClean="0"/>
          </a:p>
          <a:p>
            <a:pPr marL="342900" indent="-342900">
              <a:buAutoNum type="arabicPeriod"/>
            </a:pPr>
            <a:r>
              <a:rPr lang="de-DE" sz="2800" dirty="0" smtClean="0"/>
              <a:t>Hier </a:t>
            </a:r>
            <a:r>
              <a:rPr lang="de-DE" sz="2800" dirty="0" smtClean="0"/>
              <a:t>steht </a:t>
            </a:r>
            <a:r>
              <a:rPr lang="de-DE" sz="2800" dirty="0" smtClean="0"/>
              <a:t>der Kühlschrank und hier kocht man:</a:t>
            </a:r>
          </a:p>
          <a:p>
            <a:pPr marL="342900" indent="-342900"/>
            <a:r>
              <a:rPr lang="de-DE" sz="2800" dirty="0" smtClean="0"/>
              <a:t>   </a:t>
            </a:r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die Küche</a:t>
            </a:r>
          </a:p>
          <a:p>
            <a:pPr marL="342900" indent="-342900"/>
            <a:r>
              <a:rPr lang="de-DE" sz="2800" dirty="0" smtClean="0"/>
              <a:t>2. Die Kinder spielen und schlafen hier:  </a:t>
            </a:r>
          </a:p>
          <a:p>
            <a:pPr marL="342900" indent="-342900"/>
            <a:r>
              <a:rPr lang="de-DE" sz="2800" dirty="0" smtClean="0"/>
              <a:t>    </a:t>
            </a:r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das Kinderzimmer</a:t>
            </a:r>
          </a:p>
          <a:p>
            <a:pPr marL="342900" indent="-342900"/>
            <a:endParaRPr lang="de-DE" sz="2800" dirty="0" smtClean="0"/>
          </a:p>
          <a:p>
            <a:pPr marL="342900" indent="-342900"/>
            <a:r>
              <a:rPr lang="de-DE" sz="2800" dirty="0" smtClean="0"/>
              <a:t>3. Sie gehen ins Haus und kommen zuerst in dieses Zimmer</a:t>
            </a:r>
            <a:r>
              <a:rPr lang="de-DE" sz="2800" dirty="0" smtClean="0"/>
              <a:t>:</a:t>
            </a:r>
            <a:r>
              <a:rPr lang="de-DE" sz="2800" b="1" dirty="0" smtClean="0"/>
              <a:t>  </a:t>
            </a:r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der Flur</a:t>
            </a:r>
            <a:endParaRPr lang="de-DE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/>
            <a:endParaRPr lang="de-DE" sz="2800" dirty="0" smtClean="0"/>
          </a:p>
          <a:p>
            <a:pPr marL="342900" indent="-342900"/>
            <a:r>
              <a:rPr lang="de-DE" sz="2800" dirty="0" smtClean="0"/>
              <a:t>4. Hier  kannst du fernsehen, lesen oder Freunde treffen. Oft stehen hier ein Sofa und ein Sessel:  </a:t>
            </a:r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das Wohnzimmer</a:t>
            </a:r>
          </a:p>
          <a:p>
            <a:pPr marL="342900" indent="-342900"/>
            <a:endParaRPr lang="de-DE" sz="2800" dirty="0" smtClean="0"/>
          </a:p>
          <a:p>
            <a:pPr marL="342900" indent="-342900"/>
            <a:r>
              <a:rPr lang="de-DE" sz="2800" dirty="0" smtClean="0"/>
              <a:t>5. In diesem Raum gibt es ein Bett und einen Schrank:  </a:t>
            </a:r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das Schlafzimmer</a:t>
            </a:r>
          </a:p>
          <a:p>
            <a:pPr marL="342900" indent="-342900"/>
            <a:endParaRPr lang="de-DE" sz="2000" dirty="0" smtClean="0"/>
          </a:p>
          <a:p>
            <a:pPr marL="342900" indent="-342900"/>
            <a:endParaRPr lang="en-US" sz="2000" dirty="0" smtClean="0"/>
          </a:p>
          <a:p>
            <a:pPr marL="342900" indent="-342900"/>
            <a:endParaRPr lang="de-DE" sz="2000" dirty="0" smtClean="0"/>
          </a:p>
          <a:p>
            <a:pPr marL="342900" indent="-342900">
              <a:buAutoNum type="arabicPeriod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85794"/>
            <a:ext cx="67151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solidFill>
                  <a:schemeClr val="accent1">
                    <a:lumMod val="50000"/>
                  </a:schemeClr>
                </a:solidFill>
              </a:rPr>
              <a:t>Hausaufgabe</a:t>
            </a:r>
          </a:p>
          <a:p>
            <a:endParaRPr lang="de-DE" sz="4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sz="3200" dirty="0" smtClean="0"/>
              <a:t>Arbeitsbuch, Seite 41</a:t>
            </a:r>
          </a:p>
          <a:p>
            <a:endParaRPr lang="de-DE" sz="3200" dirty="0" smtClean="0"/>
          </a:p>
          <a:p>
            <a:r>
              <a:rPr lang="de-DE" sz="3200" dirty="0" smtClean="0"/>
              <a:t>Übungen:    1, 2, 3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</TotalTime>
  <Words>299</Words>
  <Application>Microsoft Office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Freelancer</dc:creator>
  <cp:lastModifiedBy>Freelancer</cp:lastModifiedBy>
  <cp:revision>14</cp:revision>
  <dcterms:created xsi:type="dcterms:W3CDTF">2020-11-17T21:36:19Z</dcterms:created>
  <dcterms:modified xsi:type="dcterms:W3CDTF">2021-01-16T13:31:04Z</dcterms:modified>
</cp:coreProperties>
</file>