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70" r:id="rId3"/>
    <p:sldId id="265" r:id="rId4"/>
    <p:sldId id="26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6" autoAdjust="0"/>
    <p:restoredTop sz="94513" autoAdjust="0"/>
  </p:normalViewPr>
  <p:slideViewPr>
    <p:cSldViewPr snapToGrid="0">
      <p:cViewPr varScale="1">
        <p:scale>
          <a:sx n="74" d="100"/>
          <a:sy n="74" d="100"/>
        </p:scale>
        <p:origin x="-282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5E610-1BB1-4E5B-AEBA-28B02B20E694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CFC1E9-1EAB-4D6E-A2A9-6148676DCE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6019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FC1E9-1EAB-4D6E-A2A9-6148676DCE4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8104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1AAA1713-9387-4F33-8B69-459562A7CE8E}" type="datetimeFigureOut">
              <a:rPr lang="sr-Latn-BA" smtClean="0"/>
              <a:pPr/>
              <a:t>28.1.2021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799A3E9C-4B0E-41C6-8E61-A9CBE8B2402B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471655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A1713-9387-4F33-8B69-459562A7CE8E}" type="datetimeFigureOut">
              <a:rPr lang="sr-Latn-BA" smtClean="0"/>
              <a:pPr/>
              <a:t>28.1.2021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A3E9C-4B0E-41C6-8E61-A9CBE8B2402B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1512223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AAA1713-9387-4F33-8B69-459562A7CE8E}" type="datetimeFigureOut">
              <a:rPr lang="sr-Latn-BA" smtClean="0"/>
              <a:pPr/>
              <a:t>28.1.2021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99A3E9C-4B0E-41C6-8E61-A9CBE8B2402B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1680200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AAA1713-9387-4F33-8B69-459562A7CE8E}" type="datetimeFigureOut">
              <a:rPr lang="sr-Latn-BA" smtClean="0"/>
              <a:pPr/>
              <a:t>28.1.2021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99A3E9C-4B0E-41C6-8E61-A9CBE8B2402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850322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AAA1713-9387-4F33-8B69-459562A7CE8E}" type="datetimeFigureOut">
              <a:rPr lang="sr-Latn-BA" smtClean="0"/>
              <a:pPr/>
              <a:t>28.1.2021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99A3E9C-4B0E-41C6-8E61-A9CBE8B2402B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1185755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A1713-9387-4F33-8B69-459562A7CE8E}" type="datetimeFigureOut">
              <a:rPr lang="sr-Latn-BA" smtClean="0"/>
              <a:pPr/>
              <a:t>28.1.2021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A3E9C-4B0E-41C6-8E61-A9CBE8B2402B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1449467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A1713-9387-4F33-8B69-459562A7CE8E}" type="datetimeFigureOut">
              <a:rPr lang="sr-Latn-BA" smtClean="0"/>
              <a:pPr/>
              <a:t>28.1.2021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A3E9C-4B0E-41C6-8E61-A9CBE8B2402B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2580662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A1713-9387-4F33-8B69-459562A7CE8E}" type="datetimeFigureOut">
              <a:rPr lang="sr-Latn-BA" smtClean="0"/>
              <a:pPr/>
              <a:t>28.1.2021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A3E9C-4B0E-41C6-8E61-A9CBE8B2402B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617231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AAA1713-9387-4F33-8B69-459562A7CE8E}" type="datetimeFigureOut">
              <a:rPr lang="sr-Latn-BA" smtClean="0"/>
              <a:pPr/>
              <a:t>28.1.2021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99A3E9C-4B0E-41C6-8E61-A9CBE8B2402B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883575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A1713-9387-4F33-8B69-459562A7CE8E}" type="datetimeFigureOut">
              <a:rPr lang="sr-Latn-BA" smtClean="0"/>
              <a:pPr/>
              <a:t>28.1.2021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A3E9C-4B0E-41C6-8E61-A9CBE8B2402B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2737176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AAA1713-9387-4F33-8B69-459562A7CE8E}" type="datetimeFigureOut">
              <a:rPr lang="sr-Latn-BA" smtClean="0"/>
              <a:pPr/>
              <a:t>28.1.2021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99A3E9C-4B0E-41C6-8E61-A9CBE8B2402B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3711579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A1713-9387-4F33-8B69-459562A7CE8E}" type="datetimeFigureOut">
              <a:rPr lang="sr-Latn-BA" smtClean="0"/>
              <a:pPr/>
              <a:t>28.1.2021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A3E9C-4B0E-41C6-8E61-A9CBE8B2402B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3878840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A1713-9387-4F33-8B69-459562A7CE8E}" type="datetimeFigureOut">
              <a:rPr lang="sr-Latn-BA" smtClean="0"/>
              <a:pPr/>
              <a:t>28.1.2021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A3E9C-4B0E-41C6-8E61-A9CBE8B2402B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3003713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A1713-9387-4F33-8B69-459562A7CE8E}" type="datetimeFigureOut">
              <a:rPr lang="sr-Latn-BA" smtClean="0"/>
              <a:pPr/>
              <a:t>28.1.2021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A3E9C-4B0E-41C6-8E61-A9CBE8B2402B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2136908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A1713-9387-4F33-8B69-459562A7CE8E}" type="datetimeFigureOut">
              <a:rPr lang="sr-Latn-BA" smtClean="0"/>
              <a:pPr/>
              <a:t>28.1.2021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A3E9C-4B0E-41C6-8E61-A9CBE8B2402B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316785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A1713-9387-4F33-8B69-459562A7CE8E}" type="datetimeFigureOut">
              <a:rPr lang="sr-Latn-BA" smtClean="0"/>
              <a:pPr/>
              <a:t>28.1.2021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A3E9C-4B0E-41C6-8E61-A9CBE8B2402B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2208827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A1713-9387-4F33-8B69-459562A7CE8E}" type="datetimeFigureOut">
              <a:rPr lang="sr-Latn-BA" smtClean="0"/>
              <a:pPr/>
              <a:t>28.1.2021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A3E9C-4B0E-41C6-8E61-A9CBE8B2402B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261141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A1713-9387-4F33-8B69-459562A7CE8E}" type="datetimeFigureOut">
              <a:rPr lang="sr-Latn-BA" smtClean="0"/>
              <a:pPr/>
              <a:t>28.1.2021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A3E9C-4B0E-41C6-8E61-A9CBE8B2402B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27112639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p3"/><Relationship Id="rId6" Type="http://schemas.microsoft.com/office/2007/relationships/media" Target="../media/media1.mp3"/><Relationship Id="rId5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xmlns="" id="{68F1D43F-D2E8-491E-85EA-CC1BFB6AEF5B}"/>
              </a:ext>
            </a:extLst>
          </p:cNvPr>
          <p:cNvSpPr/>
          <p:nvPr/>
        </p:nvSpPr>
        <p:spPr>
          <a:xfrm>
            <a:off x="2343151" y="1685492"/>
            <a:ext cx="7600949" cy="2339253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МУЗИЧКА КУЛТУРА</a:t>
            </a:r>
          </a:p>
          <a:p>
            <a:pPr algn="ctr"/>
            <a:r>
              <a:rPr lang="sr-Cyrl-B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РАЗРЕД</a:t>
            </a:r>
            <a:endParaRPr lang="sr-Latn-B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Treble Clef inside heart with outline vinyl decal/sticker cute ...">
            <a:extLst>
              <a:ext uri="{FF2B5EF4-FFF2-40B4-BE49-F238E27FC236}">
                <a16:creationId xmlns:a16="http://schemas.microsoft.com/office/drawing/2014/main" xmlns="" id="{77C19471-D9C8-4692-BC55-4C9EFE626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654" y="1678565"/>
            <a:ext cx="1971675" cy="235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mazon.com: Home Find Saxophone with Music Note Wall Decals ...">
            <a:extLst>
              <a:ext uri="{FF2B5EF4-FFF2-40B4-BE49-F238E27FC236}">
                <a16:creationId xmlns:a16="http://schemas.microsoft.com/office/drawing/2014/main" xmlns="" id="{9A503B5C-F7EE-4D77-9DD2-EA9E112A0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10354" y="1678565"/>
            <a:ext cx="1752600" cy="235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2442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B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sr-Cyrl-R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Ивана господара</a:t>
            </a:r>
            <a:r>
              <a:rPr lang="sr-Latn-B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sr-Cyrl-R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Народна пјесма из црне горе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Народна </a:t>
            </a:r>
            <a:r>
              <a:rPr lang="sr-Cyrl-R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пјесма је врста традиционалне пјесме  непознатог аутора.</a:t>
            </a:r>
          </a:p>
          <a:p>
            <a:pPr marL="0" indent="0">
              <a:buNone/>
            </a:pPr>
            <a:endParaRPr lang="sr-Cyrl-RS" sz="32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Народне </a:t>
            </a:r>
            <a:r>
              <a:rPr lang="sr-Cyrl-R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пјесме су се преносиле усмено са генерације на генерацију.</a:t>
            </a:r>
          </a:p>
          <a:p>
            <a:pPr marL="0" indent="0">
              <a:buNone/>
            </a:pPr>
            <a:endParaRPr lang="sr-Cyrl-RS" sz="32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Садржаји </a:t>
            </a:r>
            <a:r>
              <a:rPr lang="sr-Cyrl-R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мелодије пјесме изражавају осјећања, расположења, мисли и жеље људи.</a:t>
            </a:r>
            <a:endParaRPr lang="sr-Latn-BA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</a:pPr>
            <a:endParaRPr lang="sr-Latn-BA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</a:pP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89CC8F5-8654-4F8D-BC30-11A7F36C6EF9}"/>
              </a:ext>
            </a:extLst>
          </p:cNvPr>
          <p:cNvSpPr txBox="1"/>
          <p:nvPr/>
        </p:nvSpPr>
        <p:spPr>
          <a:xfrm>
            <a:off x="180109" y="6310079"/>
            <a:ext cx="3602182" cy="367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МУЗИЧКА КУЛТУРА 4. РАЗРЕД</a:t>
            </a:r>
            <a:endParaRPr lang="sr-Latn-B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930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69A37D0-3B35-4793-AA23-6A2205A169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37" t="9185" b="5184"/>
          <a:stretch/>
        </p:blipFill>
        <p:spPr>
          <a:xfrm>
            <a:off x="1353514" y="640080"/>
            <a:ext cx="9166917" cy="5669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1C6EEDF-E737-46A7-9227-A126AE8DFE97}"/>
              </a:ext>
            </a:extLst>
          </p:cNvPr>
          <p:cNvSpPr txBox="1"/>
          <p:nvPr/>
        </p:nvSpPr>
        <p:spPr>
          <a:xfrm>
            <a:off x="180109" y="6310079"/>
            <a:ext cx="3602182" cy="367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МУЗИЧКА КУЛТУРА 4. РАЗРЕД</a:t>
            </a:r>
            <a:endParaRPr lang="sr-Latn-B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or Vasa Pavic - U Ivana gospodara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0764079" y="4486552"/>
            <a:ext cx="832610" cy="83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11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967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51A1790-E32A-4BEE-9894-EB27B6784A32}"/>
              </a:ext>
            </a:extLst>
          </p:cNvPr>
          <p:cNvSpPr txBox="1"/>
          <p:nvPr/>
        </p:nvSpPr>
        <p:spPr>
          <a:xfrm>
            <a:off x="180109" y="6310079"/>
            <a:ext cx="3602182" cy="367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МУЗИЧКА КУЛТУРА 4. РАЗРЕД</a:t>
            </a:r>
            <a:endParaRPr lang="sr-Latn-B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23731" y="1669774"/>
            <a:ext cx="9650895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Задатак за самосталан рад</a:t>
            </a:r>
            <a:r>
              <a:rPr lang="sr-Latn-BA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sr-Cyrl-R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4000" dirty="0">
              <a:solidFill>
                <a:schemeClr val="bg1"/>
              </a:solidFill>
            </a:endParaRPr>
          </a:p>
          <a:p>
            <a:r>
              <a:rPr lang="sr-Cyrl-R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Научити пјевати пјесму „У Ивана господара“</a:t>
            </a:r>
            <a:r>
              <a:rPr lang="sr-Latn-BA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34437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465</TotalTime>
  <Words>77</Words>
  <Application>Microsoft Office PowerPoint</Application>
  <PresentationFormat>Custom</PresentationFormat>
  <Paragraphs>16</Paragraphs>
  <Slides>4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Vapor Trail</vt:lpstr>
      <vt:lpstr>Slide 1</vt:lpstr>
      <vt:lpstr>„У Ивана господара“ Народна пјесма из црне горе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Тон до2 ПЈЕСМА „ЛЕПТИРИЋУ ШАРЕНИЋУ“</dc:title>
  <dc:creator>Biljana Lakic</dc:creator>
  <cp:lastModifiedBy>WIN7</cp:lastModifiedBy>
  <cp:revision>53</cp:revision>
  <dcterms:created xsi:type="dcterms:W3CDTF">2020-05-20T17:22:28Z</dcterms:created>
  <dcterms:modified xsi:type="dcterms:W3CDTF">2021-01-28T17:16:28Z</dcterms:modified>
</cp:coreProperties>
</file>