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4" r:id="rId10"/>
    <p:sldId id="269" r:id="rId11"/>
    <p:sldId id="265" r:id="rId12"/>
    <p:sldId id="267" r:id="rId13"/>
    <p:sldId id="266" r:id="rId14"/>
    <p:sldId id="268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C2"/>
    <a:srgbClr val="4040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397038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226362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501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2000596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91182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2656312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4179528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183645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139419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241048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226207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361394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91043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45984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273218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429441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84BC8-6028-4CE0-A210-E8F8BAA0E6D0}" type="datetimeFigureOut">
              <a:rPr lang="bs-Cyrl-BA" smtClean="0"/>
              <a:pPr/>
              <a:t>2.2.2021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5DD274-9F87-41D4-A48A-CE2DDE6BA470}" type="slidenum">
              <a:rPr lang="bs-Cyrl-BA" smtClean="0"/>
              <a:pPr/>
              <a:t>‹#›</a:t>
            </a:fld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9043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457" y="1434904"/>
            <a:ext cx="7766936" cy="3671387"/>
          </a:xfrm>
        </p:spPr>
        <p:txBody>
          <a:bodyPr/>
          <a:lstStyle/>
          <a:p>
            <a:pPr algn="l"/>
            <a:r>
              <a:rPr lang="bs-Cyrl-BA" sz="3600" dirty="0">
                <a:latin typeface="Calibri" panose="020F0502020204030204" pitchFamily="34" charset="0"/>
                <a:cs typeface="Calibri" panose="020F0502020204030204" pitchFamily="34" charset="0"/>
              </a:rPr>
              <a:t>Снимање презентације</a:t>
            </a:r>
            <a:br>
              <a:rPr lang="bs-Cyrl-BA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s-Cyrl-BA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s-Cyrl-BA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s-Cyrl-BA" sz="3600" dirty="0">
                <a:latin typeface="Calibri" panose="020F0502020204030204" pitchFamily="34" charset="0"/>
                <a:cs typeface="Calibri" panose="020F0502020204030204" pitchFamily="34" charset="0"/>
              </a:rPr>
              <a:t>Начин приказивања и контролисање презентације</a:t>
            </a:r>
            <a:br>
              <a:rPr lang="bs-Cyrl-BA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s-Cyrl-BA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s-Cyrl-BA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s-Cyrl-BA" sz="3600" dirty="0">
                <a:latin typeface="Calibri" panose="020F0502020204030204" pitchFamily="34" charset="0"/>
                <a:cs typeface="Calibri" panose="020F0502020204030204" pitchFamily="34" charset="0"/>
              </a:rPr>
              <a:t>Штампање слајдова презентације</a:t>
            </a:r>
          </a:p>
        </p:txBody>
      </p:sp>
    </p:spTree>
    <p:extLst>
      <p:ext uri="{BB962C8B-B14F-4D97-AF65-F5344CB8AC3E}">
        <p14:creationId xmlns:p14="http://schemas.microsoft.com/office/powerpoint/2010/main" xmlns="" val="37917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742537"/>
            <a:ext cx="10773768" cy="6364432"/>
          </a:xfrm>
        </p:spPr>
        <p:txBody>
          <a:bodyPr>
            <a:normAutofit/>
          </a:bodyPr>
          <a:lstStyle/>
          <a:p>
            <a:endParaRPr lang="sr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У траци Покретање пројекције слајдова пројекција се може покренути:</a:t>
            </a:r>
          </a:p>
          <a:p>
            <a:pPr marL="857250" lvl="1" indent="-457200">
              <a:buFont typeface="+mj-lt"/>
              <a:buAutoNum type="arabicPeriod"/>
            </a:pP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Од почетка</a:t>
            </a:r>
          </a:p>
          <a:p>
            <a:pPr marL="857250" lvl="1" indent="-457200">
              <a:buFont typeface="+mj-lt"/>
              <a:buAutoNum type="arabicPeriod"/>
            </a:pP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Из </a:t>
            </a:r>
            <a:r>
              <a:rPr lang="sr-Cyrl-B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тренутног </a:t>
            </a: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слајда</a:t>
            </a:r>
          </a:p>
          <a:p>
            <a:pPr marL="857250" lvl="1" indent="-457200">
              <a:buFont typeface="+mj-lt"/>
              <a:buAutoNum type="arabicPeriod"/>
            </a:pP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Емитуј пројекцију слајдова (за интернет пројекцију)</a:t>
            </a:r>
          </a:p>
          <a:p>
            <a:pPr marL="857250" lvl="1" indent="-457200">
              <a:buFont typeface="+mj-lt"/>
              <a:buAutoNum type="arabicPeriod"/>
            </a:pP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Прилагођена пројекција (која може да се емитује у скраћеној верзији)</a:t>
            </a:r>
          </a:p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У траци Подешавање можете подесити приказ слајда, сакрити слајд, подесити и снимити вријеме пројекције слајдова</a:t>
            </a:r>
            <a:r>
              <a:rPr lang="sr-Cyrl-B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86"/>
            <a:ext cx="12161520" cy="11673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" y="991673"/>
            <a:ext cx="31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bs-Cyrl-B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701" y="991673"/>
            <a:ext cx="23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bs-Cyrl-B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17722"/>
            <a:ext cx="180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bs-Cyrl-B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991673"/>
            <a:ext cx="23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bs-Cyrl-B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5323" y="317722"/>
            <a:ext cx="6529589" cy="8496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90492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1588"/>
            <a:ext cx="8596668" cy="1320800"/>
          </a:xfrm>
        </p:spPr>
        <p:txBody>
          <a:bodyPr/>
          <a:lstStyle/>
          <a:p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Штампање слајдова презентације</a:t>
            </a:r>
            <a:endParaRPr lang="bs-Cyrl-B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1716"/>
            <a:ext cx="6736340" cy="5191850"/>
          </a:xfrm>
        </p:spPr>
        <p:txBody>
          <a:bodyPr>
            <a:normAutofit/>
          </a:bodyPr>
          <a:lstStyle/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Понекад је потребно одштампати слајдове ради чувања материјала који се приказује презентацијом.</a:t>
            </a:r>
          </a:p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Поступак штампања слајдова презентације: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Клик на </a:t>
            </a:r>
            <a:r>
              <a:rPr lang="sr-Cyrl-BA" sz="2200" b="1" dirty="0">
                <a:latin typeface="Calibri" panose="020F0502020204030204" pitchFamily="34" charset="0"/>
                <a:cs typeface="Calibri" panose="020F0502020204030204" pitchFamily="34" charset="0"/>
              </a:rPr>
              <a:t>Фајл 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Одабрати наредбу </a:t>
            </a:r>
            <a:r>
              <a:rPr lang="sr-Cyrl-BA" sz="2200" b="1" dirty="0">
                <a:latin typeface="Calibri" panose="020F0502020204030204" pitchFamily="34" charset="0"/>
                <a:cs typeface="Calibri" panose="020F0502020204030204" pitchFamily="34" charset="0"/>
              </a:rPr>
              <a:t>Штампај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Подеси број </a:t>
            </a:r>
            <a:r>
              <a:rPr lang="sr-Cyrl-BA" sz="2200" b="1" dirty="0">
                <a:latin typeface="Calibri" panose="020F0502020204030204" pitchFamily="34" charset="0"/>
                <a:cs typeface="Calibri" panose="020F0502020204030204" pitchFamily="34" charset="0"/>
              </a:rPr>
              <a:t>копија </a:t>
            </a: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слајдова за штампање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Изабрати врсту штампача који је повезан са рачунаром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B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Поставити да ли се штампа један или више слајдова по страници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BA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Кликнути </a:t>
            </a:r>
            <a:r>
              <a:rPr lang="sr-Cyrl-BA" sz="2200" dirty="0">
                <a:latin typeface="Calibri" panose="020F0502020204030204" pitchFamily="34" charset="0"/>
                <a:cs typeface="Calibri" panose="020F0502020204030204" pitchFamily="34" charset="0"/>
              </a:rPr>
              <a:t>на дугме </a:t>
            </a:r>
            <a:r>
              <a:rPr lang="sr-Cyrl-BA" sz="2200" b="1" dirty="0">
                <a:latin typeface="Calibri" panose="020F0502020204030204" pitchFamily="34" charset="0"/>
                <a:cs typeface="Calibri" panose="020F0502020204030204" pitchFamily="34" charset="0"/>
              </a:rPr>
              <a:t>Штампај</a:t>
            </a:r>
            <a:endParaRPr lang="sr-Cyrl-BA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sr-Cyrl-BA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bs-Cyrl-BA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6697" y="826965"/>
            <a:ext cx="2615064" cy="192024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9958" y="1782388"/>
            <a:ext cx="4201111" cy="50870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049296" y="1121988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bs-Cyrl-BA" dirty="0"/>
          </a:p>
        </p:txBody>
      </p:sp>
      <p:sp>
        <p:nvSpPr>
          <p:cNvPr id="14" name="TextBox 13"/>
          <p:cNvSpPr txBox="1"/>
          <p:nvPr/>
        </p:nvSpPr>
        <p:spPr>
          <a:xfrm>
            <a:off x="7569958" y="5215944"/>
            <a:ext cx="1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bs-Cyrl-BA" dirty="0"/>
          </a:p>
        </p:txBody>
      </p:sp>
      <p:sp>
        <p:nvSpPr>
          <p:cNvPr id="15" name="TextBox 14"/>
          <p:cNvSpPr txBox="1"/>
          <p:nvPr/>
        </p:nvSpPr>
        <p:spPr>
          <a:xfrm>
            <a:off x="11101589" y="2240924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bs-Cyrl-BA" dirty="0"/>
          </a:p>
        </p:txBody>
      </p:sp>
      <p:sp>
        <p:nvSpPr>
          <p:cNvPr id="16" name="TextBox 15"/>
          <p:cNvSpPr txBox="1"/>
          <p:nvPr/>
        </p:nvSpPr>
        <p:spPr>
          <a:xfrm>
            <a:off x="10212946" y="3515932"/>
            <a:ext cx="28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bs-Cyrl-BA" dirty="0"/>
          </a:p>
        </p:txBody>
      </p:sp>
      <p:sp>
        <p:nvSpPr>
          <p:cNvPr id="17" name="TextBox 16"/>
          <p:cNvSpPr txBox="1"/>
          <p:nvPr/>
        </p:nvSpPr>
        <p:spPr>
          <a:xfrm>
            <a:off x="10593449" y="4438994"/>
            <a:ext cx="2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bs-Cyrl-BA" dirty="0"/>
          </a:p>
        </p:txBody>
      </p:sp>
      <p:sp>
        <p:nvSpPr>
          <p:cNvPr id="18" name="TextBox 17"/>
          <p:cNvSpPr txBox="1"/>
          <p:nvPr/>
        </p:nvSpPr>
        <p:spPr>
          <a:xfrm>
            <a:off x="9274002" y="2747205"/>
            <a:ext cx="240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bs-Cyrl-BA" dirty="0"/>
          </a:p>
        </p:txBody>
      </p:sp>
    </p:spTree>
    <p:extLst>
      <p:ext uri="{BB962C8B-B14F-4D97-AF65-F5344CB8AC3E}">
        <p14:creationId xmlns:p14="http://schemas.microsoft.com/office/powerpoint/2010/main" xmlns="" val="420581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Понављање</a:t>
            </a:r>
            <a:endParaRPr lang="bs-Cyrl-B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0761"/>
            <a:ext cx="8596668" cy="3880773"/>
          </a:xfrm>
        </p:spPr>
        <p:txBody>
          <a:bodyPr>
            <a:normAutofit/>
          </a:bodyPr>
          <a:lstStyle/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Презенатције снимате кликом на картицу Фајл и изаберете наредбу </a:t>
            </a:r>
            <a:r>
              <a:rPr lang="sr-Cyrl-BA" sz="2400" b="1" dirty="0">
                <a:latin typeface="Calibri" panose="020F0502020204030204" pitchFamily="34" charset="0"/>
                <a:cs typeface="Calibri" panose="020F0502020204030204" pitchFamily="34" charset="0"/>
              </a:rPr>
              <a:t>Сачувај као </a:t>
            </a:r>
          </a:p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Презентацију покрећете кликом на наредбу </a:t>
            </a:r>
            <a:r>
              <a:rPr lang="sr-Cyrl-BA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Приказ слајдова</a:t>
            </a:r>
          </a:p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За приказивање презентације потребно је имати одговарајућу техничку опрему (рачунар, пројектор и платно)</a:t>
            </a:r>
          </a:p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Презентацију штампате кликом на Фајл и изаберете наредбу </a:t>
            </a:r>
            <a:r>
              <a:rPr lang="sr-Cyrl-BA" sz="2400" b="1" dirty="0">
                <a:latin typeface="Calibri" panose="020F0502020204030204" pitchFamily="34" charset="0"/>
                <a:cs typeface="Calibri" panose="020F0502020204030204" pitchFamily="34" charset="0"/>
              </a:rPr>
              <a:t>Штампај</a:t>
            </a:r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 (подесите број копија, врсту штампача итд.)</a:t>
            </a:r>
          </a:p>
          <a:p>
            <a:endParaRPr lang="bs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4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Домаћа задаћа</a:t>
            </a:r>
            <a:b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Одговорите на сљедећа питања:</a:t>
            </a:r>
            <a:endParaRPr lang="bs-Cyrl-B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244" y="2695161"/>
            <a:ext cx="8596668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Који је поступак при снимању презентације?</a:t>
            </a:r>
          </a:p>
          <a:p>
            <a:pPr>
              <a:buFont typeface="+mj-lt"/>
              <a:buAutoNum type="arabicPeriod"/>
            </a:pPr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Из које картице можете покренути и управљати слајдовима?</a:t>
            </a:r>
          </a:p>
          <a:p>
            <a:pPr>
              <a:buFont typeface="+mj-lt"/>
              <a:buAutoNum type="arabicPeriod"/>
            </a:pPr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Како се штампају слајдови? </a:t>
            </a:r>
            <a:endParaRPr lang="bs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8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89" y="2888566"/>
            <a:ext cx="8596668" cy="1320800"/>
          </a:xfrm>
        </p:spPr>
        <p:txBody>
          <a:bodyPr>
            <a:normAutofit/>
          </a:bodyPr>
          <a:lstStyle/>
          <a:p>
            <a:r>
              <a:rPr lang="sr-Cyrl-BA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ХВАЛА НА ПАЖЊИ.</a:t>
            </a:r>
            <a:endParaRPr lang="bs-Cyrl-BA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7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>
                <a:latin typeface="Calibri" panose="020F0502020204030204" pitchFamily="34" charset="0"/>
                <a:cs typeface="Calibri" panose="020F0502020204030204" pitchFamily="34" charset="0"/>
              </a:rPr>
              <a:t>Снимање презентације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1948"/>
            <a:ext cx="8596668" cy="3880773"/>
          </a:xfrm>
        </p:spPr>
        <p:txBody>
          <a:bodyPr/>
          <a:lstStyle/>
          <a:p>
            <a:r>
              <a:rPr lang="bs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Кроз рад са слајдовима научили сте да сваку промјену у презентацији треба сачувати.</a:t>
            </a:r>
          </a:p>
          <a:p>
            <a:r>
              <a:rPr lang="bs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Поступак снимања презентације:</a:t>
            </a:r>
          </a:p>
          <a:p>
            <a:pPr lvl="1">
              <a:buFont typeface="+mj-lt"/>
              <a:buAutoNum type="arabicPeriod"/>
            </a:pPr>
            <a:r>
              <a:rPr lang="bs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Кликните на картицу </a:t>
            </a:r>
            <a:r>
              <a:rPr lang="bs-Cyrl-BA" sz="2400" b="1" dirty="0">
                <a:latin typeface="Calibri" panose="020F0502020204030204" pitchFamily="34" charset="0"/>
                <a:cs typeface="Calibri" panose="020F0502020204030204" pitchFamily="34" charset="0"/>
              </a:rPr>
              <a:t>Фајл</a:t>
            </a:r>
            <a:r>
              <a:rPr lang="bs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bs-Latn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bs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и наредбу </a:t>
            </a:r>
            <a:r>
              <a:rPr lang="bs-Cyrl-BA" sz="2400" b="1" dirty="0">
                <a:latin typeface="Calibri" panose="020F0502020204030204" pitchFamily="34" charset="0"/>
                <a:cs typeface="Calibri" panose="020F0502020204030204" pitchFamily="34" charset="0"/>
              </a:rPr>
              <a:t>Сачувај као</a:t>
            </a:r>
          </a:p>
          <a:p>
            <a:pPr marL="457200" lvl="1" indent="0">
              <a:buNone/>
            </a:pPr>
            <a:endParaRPr lang="bs-Cyrl-B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s-Cyrl-BA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05330" y="5307274"/>
            <a:ext cx="82296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0959" y="4174466"/>
            <a:ext cx="2615064" cy="192024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8553" y="4712914"/>
            <a:ext cx="2279735" cy="118872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40959" y="4520485"/>
            <a:ext cx="757542" cy="4121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/>
          </a:p>
        </p:txBody>
      </p:sp>
      <p:sp>
        <p:nvSpPr>
          <p:cNvPr id="9" name="Rectangle 8"/>
          <p:cNvSpPr/>
          <p:nvPr/>
        </p:nvSpPr>
        <p:spPr>
          <a:xfrm>
            <a:off x="5918553" y="5307274"/>
            <a:ext cx="2279735" cy="5943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293699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34" y="488385"/>
            <a:ext cx="9897607" cy="3880773"/>
          </a:xfrm>
        </p:spPr>
        <p:txBody>
          <a:bodyPr>
            <a:normAutofit/>
          </a:bodyPr>
          <a:lstStyle/>
          <a:p>
            <a:pPr lvl="1">
              <a:buFont typeface="+mj-lt"/>
              <a:buAutoNum type="arabicPeriod" startAt="2"/>
            </a:pPr>
            <a:r>
              <a:rPr lang="bs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У отвореном дијалошком прозору требате одабрати у којој фасцикли ће остати снимљена презентација и написати </a:t>
            </a:r>
            <a:r>
              <a:rPr lang="bs-Cyrl-BA" sz="2400" b="1" dirty="0">
                <a:latin typeface="Calibri" panose="020F0502020204030204" pitchFamily="34" charset="0"/>
                <a:cs typeface="Calibri" panose="020F0502020204030204" pitchFamily="34" charset="0"/>
              </a:rPr>
              <a:t>Назив фајла</a:t>
            </a:r>
          </a:p>
          <a:p>
            <a:pPr marL="457200" lvl="1" indent="0">
              <a:buNone/>
            </a:pPr>
            <a:endParaRPr lang="bs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 descr="Сачувај као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0825" y="1580564"/>
            <a:ext cx="7026023" cy="49377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57590" y="4929627"/>
            <a:ext cx="991674" cy="35991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308013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672" y="231820"/>
            <a:ext cx="10437134" cy="15325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Кликнути на </a:t>
            </a:r>
            <a:r>
              <a:rPr lang="sr-Cyrl-BA" sz="2400" b="1" dirty="0">
                <a:latin typeface="Calibri" panose="020F0502020204030204" pitchFamily="34" charset="0"/>
                <a:cs typeface="Calibri" panose="020F0502020204030204" pitchFamily="34" charset="0"/>
              </a:rPr>
              <a:t>Сачувај као тип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Из падајућег менија одабрати једну од понуђених могућности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Клик на </a:t>
            </a:r>
            <a:r>
              <a:rPr lang="sr-Cyrl-BA" sz="2400" b="1" dirty="0">
                <a:latin typeface="Calibri" panose="020F0502020204030204" pitchFamily="34" charset="0"/>
                <a:cs typeface="Calibri" panose="020F0502020204030204" pitchFamily="34" charset="0"/>
              </a:rPr>
              <a:t>Сачувај</a:t>
            </a:r>
            <a:endParaRPr lang="bs-Cyrl-B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3970" y="1663951"/>
            <a:ext cx="6983853" cy="49377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25014" y="5357611"/>
            <a:ext cx="1133341" cy="33485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/>
          </a:p>
        </p:txBody>
      </p:sp>
      <p:sp>
        <p:nvSpPr>
          <p:cNvPr id="8" name="Rectangle 7"/>
          <p:cNvSpPr/>
          <p:nvPr/>
        </p:nvSpPr>
        <p:spPr>
          <a:xfrm>
            <a:off x="3258355" y="1663951"/>
            <a:ext cx="5576552" cy="458230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/>
          </a:p>
        </p:txBody>
      </p:sp>
      <p:sp>
        <p:nvSpPr>
          <p:cNvPr id="9" name="Rectangle 8"/>
          <p:cNvSpPr/>
          <p:nvPr/>
        </p:nvSpPr>
        <p:spPr>
          <a:xfrm>
            <a:off x="6800045" y="6246254"/>
            <a:ext cx="862885" cy="19318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xmlns="" val="75757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646" y="1553598"/>
            <a:ext cx="8808649" cy="5740500"/>
          </a:xfrm>
        </p:spPr>
        <p:txBody>
          <a:bodyPr>
            <a:normAutofit/>
          </a:bodyPr>
          <a:lstStyle/>
          <a:p>
            <a:r>
              <a:rPr lang="bs-Cyrl-BA" sz="2400" b="1" dirty="0">
                <a:latin typeface="Calibri" panose="020F0502020204030204" pitchFamily="34" charset="0"/>
                <a:cs typeface="Calibri" panose="020F0502020204030204" pitchFamily="34" charset="0"/>
              </a:rPr>
              <a:t>Снимате документ у нижој верзији </a:t>
            </a:r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програма (</a:t>
            </a:r>
            <a:r>
              <a:rPr lang="bs-Latn-BA" sz="2400" dirty="0">
                <a:latin typeface="Calibri" panose="020F0502020204030204" pitchFamily="34" charset="0"/>
                <a:cs typeface="Calibri" panose="020F0502020204030204" pitchFamily="34" charset="0"/>
              </a:rPr>
              <a:t>PowerPoint 97-2003) </a:t>
            </a:r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када требате да презентујете на рачунару за који нисте сигурни да имају верзију програма у којем сте радили.</a:t>
            </a:r>
          </a:p>
          <a:p>
            <a:endParaRPr lang="sr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bs-Cyrl-B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1738" y="3347670"/>
            <a:ext cx="7408141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658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672" y="1274324"/>
            <a:ext cx="9057510" cy="5140544"/>
          </a:xfrm>
        </p:spPr>
        <p:txBody>
          <a:bodyPr>
            <a:normAutofit/>
          </a:bodyPr>
          <a:lstStyle/>
          <a:p>
            <a:pPr lvl="0">
              <a:buClr>
                <a:srgbClr val="E84C22"/>
              </a:buClr>
            </a:pPr>
            <a:r>
              <a:rPr lang="sr-Cyrl-BA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Снимање као </a:t>
            </a:r>
            <a:r>
              <a:rPr lang="sr-Cyrl-BA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пројекцију (приказ) </a:t>
            </a:r>
            <a:r>
              <a:rPr lang="sr-Cyrl-B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радићете када сте урадили све измјене на слајдовима и не желите да други имају приступ промјени </a:t>
            </a:r>
            <a:r>
              <a:rPr lang="sr-Cyrl-BA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садржаја</a:t>
            </a:r>
            <a:r>
              <a:rPr lang="sr-Cyrl-BA" sz="240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s-Latn-BA" sz="2400" dirty="0" smtClean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E84C22"/>
              </a:buClr>
            </a:pPr>
            <a:endParaRPr lang="bs-Latn-BA" sz="24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Clr>
                <a:srgbClr val="E84C22"/>
              </a:buClr>
              <a:buNone/>
            </a:pPr>
            <a:endParaRPr lang="bs-Latn-BA" sz="2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Clr>
                <a:srgbClr val="E84C22"/>
              </a:buClr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E84C22"/>
              </a:buClr>
            </a:pPr>
            <a:r>
              <a:rPr lang="sr-Cyrl-BA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sr-Cyrl-BA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покренутој пројекцији нема елемената прозора програма</a:t>
            </a:r>
            <a:r>
              <a:rPr lang="sr-Cyrl-BA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E84C22"/>
              </a:buClr>
            </a:pPr>
            <a:r>
              <a:rPr lang="bs-Cyrl-BA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Покренута презентација изгледа као филм састављен од слајдова.</a:t>
            </a:r>
            <a:r>
              <a:rPr lang="sr-Cyrl-BA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Cyrl-BA" sz="24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bs-Cyrl-BA" dirty="0">
              <a:solidFill>
                <a:srgbClr val="FFF0C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9242" y="2745691"/>
            <a:ext cx="7245628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868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Начини приказивања и контролисање презентације</a:t>
            </a:r>
            <a:endParaRPr lang="bs-Cyrl-B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Приказивање презентације је професионални начин држања предавања у просторији или на мрежи. </a:t>
            </a:r>
          </a:p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За приказивање презентације потребно је имати одговарајућу опрему: рачунар, видео-пројектор и бијело платно. </a:t>
            </a:r>
            <a:endParaRPr lang="bs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utoShape 2" descr="Projektor PROJEKTOR ACER X128HP - 0928021 - Feniks kompjutori d.o.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Cyrl-B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40287" y="4100975"/>
            <a:ext cx="3543301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814" y="4100975"/>
            <a:ext cx="3257643" cy="227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813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928" y="472467"/>
            <a:ext cx="8596668" cy="6167484"/>
          </a:xfrm>
        </p:spPr>
        <p:txBody>
          <a:bodyPr>
            <a:normAutofit/>
          </a:bodyPr>
          <a:lstStyle/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Када приказујете презентацију можете да контролишете брзину и вријеме излагања презентације или можете подесити на аутоматско приказивање.</a:t>
            </a:r>
          </a:p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Тастерима са стрелицама можете управљати слајдовима презентације. </a:t>
            </a:r>
            <a:endParaRPr lang="bs-Latn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s-Latn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s-Latn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s-Latn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s-Latn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Презентација се може погледати из програма или покретањем команде </a:t>
            </a:r>
            <a:r>
              <a:rPr lang="sr-Cyrl-BA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Пројекција слајдова.</a:t>
            </a:r>
          </a:p>
          <a:p>
            <a:endParaRPr lang="bs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s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5617" y="2615878"/>
            <a:ext cx="4572000" cy="17373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1078" y="5458507"/>
            <a:ext cx="119810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144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537" y="1063309"/>
            <a:ext cx="8596668" cy="5092792"/>
          </a:xfrm>
        </p:spPr>
        <p:txBody>
          <a:bodyPr>
            <a:normAutofit/>
          </a:bodyPr>
          <a:lstStyle/>
          <a:p>
            <a:r>
              <a:rPr lang="sr-Cyrl-BA" sz="2400" dirty="0">
                <a:latin typeface="Calibri" panose="020F0502020204030204" pitchFamily="34" charset="0"/>
                <a:cs typeface="Calibri" panose="020F0502020204030204" pitchFamily="34" charset="0"/>
              </a:rPr>
              <a:t>Картица Пројекција слајдова има траке: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Cyrl-B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sr-Cyrl-BA" sz="2200" b="1" dirty="0">
                <a:latin typeface="Calibri" panose="020F0502020204030204" pitchFamily="34" charset="0"/>
                <a:cs typeface="Calibri" panose="020F0502020204030204" pitchFamily="34" charset="0"/>
              </a:rPr>
              <a:t>Покретање пројекције слајдова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sr-Cyrl-BA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sr-Cyrl-BA" sz="2200" b="1" dirty="0">
                <a:latin typeface="Calibri" panose="020F0502020204030204" pitchFamily="34" charset="0"/>
                <a:cs typeface="Calibri" panose="020F0502020204030204" pitchFamily="34" charset="0"/>
              </a:rPr>
              <a:t>Подешавање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914400" lvl="1" indent="-457200">
              <a:buFont typeface="+mj-lt"/>
              <a:buAutoNum type="arabicPeriod" startAt="2"/>
            </a:pP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sr-Cyrl-BA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sr-Cyrl-BA" sz="2200" b="1" dirty="0">
                <a:latin typeface="Calibri" panose="020F0502020204030204" pitchFamily="34" charset="0"/>
                <a:cs typeface="Calibri" panose="020F0502020204030204" pitchFamily="34" charset="0"/>
              </a:rPr>
              <a:t>Монитори</a:t>
            </a:r>
            <a:endParaRPr lang="bs-Cyrl-BA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9281" y="2143719"/>
            <a:ext cx="3114675" cy="1162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32747" y="3609705"/>
            <a:ext cx="6553200" cy="1162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04714" y="5075691"/>
            <a:ext cx="24765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722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705</TotalTime>
  <Words>415</Words>
  <Application>Microsoft Office PowerPoint</Application>
  <PresentationFormat>Custom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Снимање презентације  Начин приказивања и контролисање презентације  Штампање слајдова презентације</vt:lpstr>
      <vt:lpstr>Снимање презентације</vt:lpstr>
      <vt:lpstr>Slide 3</vt:lpstr>
      <vt:lpstr>Slide 4</vt:lpstr>
      <vt:lpstr>Slide 5</vt:lpstr>
      <vt:lpstr>Slide 6</vt:lpstr>
      <vt:lpstr>Начини приказивања и контролисање презентације</vt:lpstr>
      <vt:lpstr>Slide 8</vt:lpstr>
      <vt:lpstr>Slide 9</vt:lpstr>
      <vt:lpstr>Slide 10</vt:lpstr>
      <vt:lpstr>Штампање слајдова презентације</vt:lpstr>
      <vt:lpstr>Понављање</vt:lpstr>
      <vt:lpstr>Домаћа задаћа  Одговорите на сљедећа питања:</vt:lpstr>
      <vt:lpstr>ХВАЛА НА ПАЖЊИ.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Снимање презентације  Начин приказивања и контролисање презентације  Штампање слајдова презентације</dc:title>
  <dc:creator>Suzana</dc:creator>
  <cp:lastModifiedBy>Aleksandra Stankovic</cp:lastModifiedBy>
  <cp:revision>48</cp:revision>
  <dcterms:created xsi:type="dcterms:W3CDTF">2021-01-29T11:12:16Z</dcterms:created>
  <dcterms:modified xsi:type="dcterms:W3CDTF">2021-02-02T07:08:08Z</dcterms:modified>
</cp:coreProperties>
</file>