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2C7DA-3526-4063-AD45-144CE36135F6}" type="datetimeFigureOut">
              <a:rPr lang="bs-Latn-BA" smtClean="0"/>
              <a:t>8.2.2021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CE6C8-6174-42F4-B7EF-31F978FC24D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6603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CE6C8-6174-42F4-B7EF-31F978FC24D5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5934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5738" y="2015067"/>
            <a:ext cx="8060544" cy="1947333"/>
          </a:xfrm>
        </p:spPr>
        <p:txBody>
          <a:bodyPr>
            <a:normAutofit/>
          </a:bodyPr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природних бројева са неким олакшицама</a:t>
            </a:r>
          </a:p>
          <a:p>
            <a:pPr algn="ctr"/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разред 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736" y="1239592"/>
            <a:ext cx="8534400" cy="36152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множења вишецифрених природних бројева често се поступак множења и записивања може скратити примјеном неких олакшица.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4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4078" y="415345"/>
            <a:ext cx="8534400" cy="10528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Израчунајмо производ бројева 325 · 471.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559" y="1107583"/>
            <a:ext cx="57053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Тања ће множити без олакшица, 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помаком улијево:</a:t>
            </a:r>
          </a:p>
          <a:p>
            <a:pPr algn="just">
              <a:lnSpc>
                <a:spcPct val="150000"/>
              </a:lnSpc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 · 471 </a:t>
            </a:r>
            <a:endParaRPr lang="bs-Latn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1" y="2631076"/>
            <a:ext cx="811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719" y="2839939"/>
            <a:ext cx="126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2275</a:t>
            </a:r>
            <a:endParaRPr lang="bs-Latn-BA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789" y="3095702"/>
            <a:ext cx="1764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Cyrl-BA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6366" y="3425779"/>
            <a:ext cx="1867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153075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7769" y="1206254"/>
            <a:ext cx="55121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множи с олакшицом, с помаком улијево: цифра јединица другог чиниоца је 1. Зато ћемо први чинилац (325) користити као производ 325 · 1 и не записујемо га поново.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11278" y="3111379"/>
            <a:ext cx="302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325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471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0670" y="3408282"/>
            <a:ext cx="1558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2275</a:t>
            </a:r>
            <a:endParaRPr lang="bs-Latn-BA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195" y="3720934"/>
            <a:ext cx="2589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sr-Cyrl-BA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</a:t>
            </a:r>
            <a:endParaRPr lang="bs-Latn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28834" y="4033585"/>
            <a:ext cx="180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153075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3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199" y="662609"/>
            <a:ext cx="7686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Израчунајмо производ природних бројева 306 · 142 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365" y="1391478"/>
            <a:ext cx="5062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Тања множи без олакшице, 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помаком удесно: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3547" y="2258846"/>
            <a:ext cx="337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 · 142 </a:t>
            </a:r>
            <a:endParaRPr lang="bs-Latn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3547" y="2618815"/>
            <a:ext cx="164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</a:t>
            </a:r>
            <a:endParaRPr lang="bs-Latn-BA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0659" y="2849647"/>
            <a:ext cx="176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1224</a:t>
            </a:r>
            <a:endParaRPr lang="bs-Latn-BA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659" y="3116850"/>
            <a:ext cx="1981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+_ </a:t>
            </a:r>
            <a:r>
              <a:rPr lang="sr-Cyrl-BA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612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</a:t>
            </a:r>
            <a:endParaRPr lang="bs-Latn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3242" y="3476818"/>
            <a:ext cx="204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43452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6242" y="1391478"/>
            <a:ext cx="5022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множи са олакшицом, с помаком удесно: први чинилац (306)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Користим као производ 306 · 1 и не записујемо га поново.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7878" y="2905172"/>
            <a:ext cx="2769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· 142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7878" y="3214787"/>
            <a:ext cx="180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1224</a:t>
            </a:r>
            <a:endParaRPr lang="bs-Latn-BA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9459" y="3476818"/>
            <a:ext cx="169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   </a:t>
            </a:r>
            <a:r>
              <a:rPr lang="sr-Cyrl-BA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612</a:t>
            </a:r>
            <a:endParaRPr lang="bs-Latn-BA" sz="2400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7878" y="3828295"/>
            <a:ext cx="2060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43452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9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311" y="1535806"/>
            <a:ext cx="8534400" cy="361526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рачунању производа природних бројева 381·782, примјенићемо својство замјене мјеста чиниоцима, па их пишемо као 782 · 381, те примјењујемо претходна два случаја олакшица множења.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1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68956" y="579549"/>
            <a:ext cx="7405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Израчунајмо производ природних бројева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568 · 2300.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6676" y="1403797"/>
            <a:ext cx="42371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Тања множи овако: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568 · 2300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000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000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1704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__1136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1306400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50794" y="1403797"/>
            <a:ext cx="56151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скраћује: тако што не записује дјелимичне производе са посљедњим нулама, већ производу дописује те нуле:</a:t>
            </a:r>
          </a:p>
          <a:p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568 · 23</a:t>
            </a:r>
            <a:r>
              <a:rPr lang="sr-Cyrl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1704</a:t>
            </a:r>
          </a:p>
          <a:p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  1136</a:t>
            </a:r>
          </a:p>
          <a:p>
            <a:r>
              <a:rPr lang="sr-Cyrl-BA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13064</a:t>
            </a: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3380" y="3953815"/>
            <a:ext cx="759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920" y="163727"/>
            <a:ext cx="8534400" cy="892341"/>
          </a:xfrm>
        </p:spPr>
        <p:txBody>
          <a:bodyPr/>
          <a:lstStyle/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Израчунајмо производ природних бројева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738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965916" y="871402"/>
            <a:ext cx="46879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Изостављамо производ природног броја са нулом, а производ природног броја са јединицама помјерам удесно.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947" y="2421228"/>
            <a:ext cx="3979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738 </a:t>
            </a: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1476</a:t>
            </a:r>
          </a:p>
          <a:p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  2952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150552</a:t>
            </a:r>
            <a:endParaRPr lang="bs-Latn-B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68980" y="871402"/>
            <a:ext cx="55379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Изостављамо производ природног броја са нулом, а производ природног броја са стотинама почињем потписивати испод стотина.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738 ·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2952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+___1476</a:t>
            </a:r>
          </a:p>
          <a:p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150552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8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947" y="1059287"/>
            <a:ext cx="8534400" cy="36152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користећи олакшице: 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562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231,  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506 · 183</a:t>
            </a: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користећи олакшице: 678 · 3400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ауто за један дан пређе 206 километара, колико ће пријећи за 365 дана?</a:t>
            </a:r>
          </a:p>
          <a:p>
            <a:pPr marL="457200" indent="-457200">
              <a:buAutoNum type="arabicPeriod"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са својим тренутним нивоом знања ријешите по један од понуђених задатака, а ко жели може да уради све три! </a:t>
            </a:r>
          </a:p>
          <a:p>
            <a:pPr marL="0" indent="0" algn="r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463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141</TotalTime>
  <Words>382</Words>
  <Application>Microsoft Office PowerPoint</Application>
  <PresentationFormat>Widescreen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mm</cp:lastModifiedBy>
  <cp:revision>17</cp:revision>
  <dcterms:created xsi:type="dcterms:W3CDTF">2021-02-07T13:03:27Z</dcterms:created>
  <dcterms:modified xsi:type="dcterms:W3CDTF">2021-02-08T21:07:08Z</dcterms:modified>
</cp:coreProperties>
</file>