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6" r:id="rId8"/>
    <p:sldId id="261" r:id="rId9"/>
    <p:sldId id="267" r:id="rId10"/>
    <p:sldId id="262" r:id="rId11"/>
    <p:sldId id="265" r:id="rId12"/>
    <p:sldId id="268" r:id="rId13"/>
  </p:sldIdLst>
  <p:sldSz cx="5761038" cy="3240088"/>
  <p:notesSz cx="6858000" cy="9144000"/>
  <p:defaultTextStyle>
    <a:defPPr>
      <a:defRPr lang="en-US"/>
    </a:defPPr>
    <a:lvl1pPr marL="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AF3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798" y="-84"/>
      </p:cViewPr>
      <p:guideLst>
        <p:guide orient="horz" pos="1021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78" y="1006528"/>
            <a:ext cx="4896882" cy="694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6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0C14-6C0C-47B1-A408-7159999BC003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44B6-3466-4363-9FD0-CE803AC43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0C14-6C0C-47B1-A408-7159999BC003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44B6-3466-4363-9FD0-CE803AC43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6752" y="129754"/>
            <a:ext cx="1296234" cy="276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8052" y="129754"/>
            <a:ext cx="3792683" cy="2764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0C14-6C0C-47B1-A408-7159999BC003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44B6-3466-4363-9FD0-CE803AC43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0C14-6C0C-47B1-A408-7159999BC003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44B6-3466-4363-9FD0-CE803AC43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082" y="2082057"/>
            <a:ext cx="4896882" cy="64351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082" y="1373288"/>
            <a:ext cx="4896882" cy="708769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0C14-6C0C-47B1-A408-7159999BC003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44B6-3466-4363-9FD0-CE803AC43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8052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8528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0C14-6C0C-47B1-A408-7159999BC003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44B6-3466-4363-9FD0-CE803AC43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052" y="725270"/>
            <a:ext cx="2545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8052" y="1027528"/>
            <a:ext cx="2545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6528" y="725270"/>
            <a:ext cx="2546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6528" y="1027528"/>
            <a:ext cx="2546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0C14-6C0C-47B1-A408-7159999BC003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44B6-3466-4363-9FD0-CE803AC43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0C14-6C0C-47B1-A408-7159999BC003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44B6-3466-4363-9FD0-CE803AC43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0C14-6C0C-47B1-A408-7159999BC003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44B6-3466-4363-9FD0-CE803AC43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52" y="129003"/>
            <a:ext cx="1895342" cy="5490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406" y="129004"/>
            <a:ext cx="3220580" cy="27653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8052" y="678019"/>
            <a:ext cx="1895342" cy="221631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0C14-6C0C-47B1-A408-7159999BC003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44B6-3466-4363-9FD0-CE803AC43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204" y="2268061"/>
            <a:ext cx="3456623" cy="26775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9204" y="289508"/>
            <a:ext cx="3456623" cy="1944053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9204" y="2535819"/>
            <a:ext cx="3456623" cy="38026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0C14-6C0C-47B1-A408-7159999BC003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44B6-3466-4363-9FD0-CE803AC43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AF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052" y="129754"/>
            <a:ext cx="5184934" cy="540015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052" y="756021"/>
            <a:ext cx="5184934" cy="2138308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B0C14-6C0C-47B1-A408-7159999BC003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8744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E44B6-3466-4363-9FD0-CE803AC43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3.РАЗРЕД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Users\EC\Desktop\uce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08" y="107876"/>
            <a:ext cx="1395784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07" y="0"/>
            <a:ext cx="53285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Израчунај производ бројева 6 и 8.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Рачунамо: 6 • 8 = 48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Од броја 100 одузми производ бројева 2 и 8.</a:t>
            </a:r>
          </a:p>
          <a:p>
            <a:pPr>
              <a:buFont typeface="Wingdings" pitchFamily="2" charset="2"/>
              <a:buChar char="Ø"/>
            </a:pP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Рачунамо: 100 - ( 2 • 8 ) = 100 - 16 = 84</a:t>
            </a:r>
          </a:p>
          <a:p>
            <a:endParaRPr lang="sr-Cyrl-R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215" y="107876"/>
            <a:ext cx="54726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Cyrl-RS" sz="2400" dirty="0" smtClean="0">
                <a:solidFill>
                  <a:schemeClr val="bg1"/>
                </a:solidFill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Израчунај производ, ако је први чинилац разлика бројева 43 и 36, а други чинилац број 8.</a:t>
            </a:r>
          </a:p>
          <a:p>
            <a:pPr>
              <a:buFont typeface="Wingdings" pitchFamily="2" charset="2"/>
              <a:buChar char="Ø"/>
            </a:pP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Рачунамо: (43 - 36 ) • 8 = 7 • 8 = 56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207" y="107876"/>
            <a:ext cx="55446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Задатак за самосталан рад:</a:t>
            </a:r>
          </a:p>
          <a:p>
            <a:pPr>
              <a:buFont typeface="Wingdings" pitchFamily="2" charset="2"/>
              <a:buChar char="Ø"/>
            </a:pP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Урадити четврти, пети и шести задатак у </a:t>
            </a:r>
            <a:r>
              <a:rPr lang="sr-Cyrl-R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уџбенику </a:t>
            </a:r>
            <a:r>
              <a:rPr lang="sr-Cyrl-R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“Математика” на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страни број 82.</a:t>
            </a:r>
          </a:p>
          <a:p>
            <a:pPr>
              <a:buFont typeface="Wingdings" pitchFamily="2" charset="2"/>
              <a:buChar char="Ø"/>
            </a:pP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zadnja sia.jpg"/>
          <p:cNvPicPr>
            <a:picLocks noChangeAspect="1"/>
          </p:cNvPicPr>
          <p:nvPr/>
        </p:nvPicPr>
        <p:blipFill>
          <a:blip r:embed="rId2" cstate="print"/>
          <a:srcRect r="-332" b="7774"/>
          <a:stretch>
            <a:fillRect/>
          </a:stretch>
        </p:blipFill>
        <p:spPr>
          <a:xfrm>
            <a:off x="3240559" y="1692052"/>
            <a:ext cx="2232248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407" y="463349"/>
            <a:ext cx="4536754" cy="421270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pPr algn="ctr"/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МНОЖЕЊЕ БРОЈА 8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d:\Users\EC\Desktop\multiply-by-8-pract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52" y="1043980"/>
            <a:ext cx="2808311" cy="2016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83" y="179884"/>
            <a:ext cx="5489473" cy="975268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једном акваријуму има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рибица.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Колико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рибица има у пет акваријума?</a:t>
            </a:r>
            <a:endParaRPr lang="sr-Cyrl-R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834" y="1245819"/>
            <a:ext cx="5126532" cy="421270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r>
              <a:rPr lang="sr-Cyrl-R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2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sr-Cyrl-R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2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sr-Cyrl-RS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227" y="1764060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 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    8      +     8     +      8    +    8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40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648" y="1861524"/>
            <a:ext cx="547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60439" y="2196108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40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Users\EC\Desktop\172-freshwater-aquariums-AS-5947523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3" y="993920"/>
            <a:ext cx="872529" cy="7488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19" y="1028726"/>
            <a:ext cx="871538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271" y="1011538"/>
            <a:ext cx="871538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243" y="1028726"/>
            <a:ext cx="871538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1" y="1022249"/>
            <a:ext cx="871538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215" y="179884"/>
            <a:ext cx="5353370" cy="1713932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endParaRPr lang="sr-Cyrl-RS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једном пакету има 8 бојица. Колико бојица има у: два, три, четири, пет, шест, седам, осам, девет и десет пакета?</a:t>
            </a:r>
          </a:p>
          <a:p>
            <a:endParaRPr lang="sr-Cyrl-R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Users\EC\Desktop\20110824_public___Di003131877_1000x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379" y="1548036"/>
            <a:ext cx="2520280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07" y="107876"/>
            <a:ext cx="561662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• 8 = 8  </a:t>
            </a:r>
            <a:r>
              <a:rPr lang="sr-Cyrl-R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• 8 </a:t>
            </a:r>
            <a:r>
              <a:rPr lang="sr-Cyrl-R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8 + 8 = </a:t>
            </a:r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• 8 </a:t>
            </a:r>
            <a:r>
              <a:rPr lang="sr-Cyrl-R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8 + 8 + 8 = </a:t>
            </a:r>
            <a:r>
              <a:rPr lang="sr-Cyrl-RS" sz="1400" b="1" u="sng" dirty="0" smtClean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• 8 </a:t>
            </a:r>
            <a:r>
              <a:rPr lang="sr-Cyrl-R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8 + 8 + 8 + 8 = </a:t>
            </a:r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• 8 </a:t>
            </a:r>
            <a:r>
              <a:rPr lang="sr-Cyrl-R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8 + 8 + 8 + 8 + 8 = </a:t>
            </a:r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 • 8 </a:t>
            </a:r>
            <a:r>
              <a:rPr lang="sr-Cyrl-R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8 + 8 + 8 + 8 + 8 + 8 = </a:t>
            </a:r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 • 8 </a:t>
            </a:r>
            <a:r>
              <a:rPr lang="sr-Cyrl-R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8 + 8 + 8 + 8 + 8 + 8 + 8 = </a:t>
            </a:r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• 8 </a:t>
            </a:r>
            <a:r>
              <a:rPr lang="sr-Cyrl-R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8 + 8 + 8 + 8 + 8 + 8 + 8 + 8 = </a:t>
            </a:r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 • 8 </a:t>
            </a:r>
            <a:r>
              <a:rPr lang="sr-Cyrl-R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8 + 8 + 8 + 8 + 8 + 8 + 8 + 8 + 8 = </a:t>
            </a:r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• 8 </a:t>
            </a:r>
            <a:r>
              <a:rPr lang="sr-Cyrl-R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8 + 8 + 8 + 8 + 8  + 8 + 8 + 8 + 8 + 8 = </a:t>
            </a:r>
            <a:r>
              <a:rPr lang="sr-Cyrl-R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endParaRPr lang="sr-Cyrl-R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d:\Users\EC\Desktop\Pictur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6623" y="318267"/>
            <a:ext cx="1872208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39" y="467916"/>
            <a:ext cx="50405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Давид је добио 10 пута по 8 КМ. Колико новца има Давид?</a:t>
            </a:r>
          </a:p>
          <a:p>
            <a:endParaRPr lang="sr-Cyrl-R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Рачунамо: 10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sr-Latn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80</a:t>
            </a:r>
          </a:p>
          <a:p>
            <a:endParaRPr lang="sr-Cyrl-R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Одговор: Давид има 80 КМ.</a:t>
            </a:r>
          </a:p>
          <a:p>
            <a:endParaRPr lang="sr-Cyrl-RS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Cyrl-RS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Users\EC\Desktop\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2687" y="971972"/>
            <a:ext cx="1224136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215" y="179884"/>
            <a:ext cx="45365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Мајка је 8 пута старија од кћерке. Колико година има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мајка, ако кћерка има 4 године?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Рачунамо: 4 • 8 = 32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Одговор: Мајка има 32 године.                              </a:t>
            </a:r>
            <a:endParaRPr lang="sr-Cyrl-R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majka.jpg"/>
          <p:cNvPicPr>
            <a:picLocks noChangeAspect="1"/>
          </p:cNvPicPr>
          <p:nvPr/>
        </p:nvPicPr>
        <p:blipFill>
          <a:blip r:embed="rId2" cstate="print"/>
          <a:srcRect b="8898"/>
          <a:stretch>
            <a:fillRect/>
          </a:stretch>
        </p:blipFill>
        <p:spPr>
          <a:xfrm>
            <a:off x="4392687" y="323900"/>
            <a:ext cx="1296144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39" y="323900"/>
            <a:ext cx="5040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Немања је у једном џепу имао 5 кликера, а у другом 8 пута више. Колико кликера је Немања имао у другом џепу и колико кликера је имао укупно?</a:t>
            </a:r>
          </a:p>
          <a:p>
            <a:endParaRPr lang="sr-Cyrl-R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8711" y="1908076"/>
            <a:ext cx="99536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207" y="179884"/>
            <a:ext cx="55446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Рачунамо: 5 • 8 = 40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Укупно: 8 + 40 = 48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Одговор: Немања је у другом џепу имао 40 кликера, а укупно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је имао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кликера.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454</Words>
  <Application>Microsoft Office PowerPoint</Application>
  <PresentationFormat>Custom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МАТЕМАТИКА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EC</dc:creator>
  <cp:lastModifiedBy>Gordana Popadic</cp:lastModifiedBy>
  <cp:revision>43</cp:revision>
  <dcterms:created xsi:type="dcterms:W3CDTF">2021-02-02T20:06:30Z</dcterms:created>
  <dcterms:modified xsi:type="dcterms:W3CDTF">2021-02-09T09:52:11Z</dcterms:modified>
</cp:coreProperties>
</file>