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2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2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959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87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959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9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9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0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8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1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6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7A40A-9CE7-4067-97C5-8FFAEF43EDBA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798E47-EB37-4432-A491-A9B97DFDF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656" y="2392008"/>
            <a:ext cx="7766936" cy="1646302"/>
          </a:xfrm>
        </p:spPr>
        <p:txBody>
          <a:bodyPr/>
          <a:lstStyle/>
          <a:p>
            <a:r>
              <a:rPr lang="sr-Latn-BA" dirty="0" smtClean="0"/>
              <a:t>4.5. Sunday evening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5747" y="4100937"/>
            <a:ext cx="2021433" cy="1096899"/>
          </a:xfrm>
        </p:spPr>
        <p:txBody>
          <a:bodyPr>
            <a:normAutofit/>
          </a:bodyPr>
          <a:lstStyle/>
          <a:p>
            <a:r>
              <a:rPr lang="sr-Latn-BA" sz="2400" dirty="0" smtClean="0"/>
              <a:t>Page</a:t>
            </a:r>
            <a:r>
              <a:rPr lang="en-GB" sz="2400" dirty="0" smtClean="0"/>
              <a:t> 35 </a:t>
            </a:r>
            <a:r>
              <a:rPr lang="sr-Latn-BA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7876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57" y="365125"/>
            <a:ext cx="5693876" cy="5976080"/>
          </a:xfrm>
        </p:spPr>
      </p:pic>
    </p:spTree>
    <p:extLst>
      <p:ext uri="{BB962C8B-B14F-4D97-AF65-F5344CB8AC3E}">
        <p14:creationId xmlns:p14="http://schemas.microsoft.com/office/powerpoint/2010/main" val="17229349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74682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400" dirty="0" smtClean="0"/>
              <a:t>It is Sunday evening. Marko and Milica are upstairs, in Milica’s bedroom.Mrs. Kecman is downstairs, in the living room. </a:t>
            </a:r>
          </a:p>
          <a:p>
            <a:pPr marL="0" indent="0">
              <a:buNone/>
            </a:pPr>
            <a:r>
              <a:rPr lang="sr-Latn-BA" sz="2400" dirty="0" smtClean="0"/>
              <a:t>Marko: Tomorrow is Monday. On Mondays we go to school. </a:t>
            </a:r>
            <a:endParaRPr lang="en-GB" sz="2400" dirty="0" smtClean="0"/>
          </a:p>
          <a:p>
            <a:pPr marL="0" indent="0">
              <a:buNone/>
            </a:pPr>
            <a:r>
              <a:rPr lang="sr-Latn-BA" sz="2400" dirty="0" smtClean="0"/>
              <a:t>I am </a:t>
            </a:r>
            <a:r>
              <a:rPr lang="sr-Latn-BA" sz="2400" b="1" dirty="0" smtClean="0"/>
              <a:t>making a poster </a:t>
            </a:r>
            <a:r>
              <a:rPr lang="sr-Latn-BA" sz="2400" dirty="0" smtClean="0"/>
              <a:t>for school.</a:t>
            </a:r>
          </a:p>
          <a:p>
            <a:pPr marL="0" indent="0">
              <a:buNone/>
            </a:pPr>
            <a:r>
              <a:rPr lang="sr-Latn-BA" sz="2400" dirty="0" smtClean="0"/>
              <a:t>Milica: Today is Sunday. On Sundays, I watch TV but </a:t>
            </a:r>
            <a:r>
              <a:rPr lang="sr-Latn-BA" sz="2400" b="1" dirty="0" smtClean="0"/>
              <a:t>tonight</a:t>
            </a:r>
            <a:r>
              <a:rPr lang="sr-Latn-BA" sz="2400" dirty="0" smtClean="0"/>
              <a:t> I am playing a computer game.</a:t>
            </a:r>
          </a:p>
          <a:p>
            <a:pPr marL="0" indent="0">
              <a:buNone/>
            </a:pPr>
            <a:r>
              <a:rPr lang="sr-Latn-BA" sz="2400" dirty="0" smtClean="0"/>
              <a:t>Mrs. Kecman: Children, </a:t>
            </a:r>
            <a:r>
              <a:rPr lang="sr-Latn-BA" sz="2400" b="1" dirty="0" smtClean="0"/>
              <a:t>it is late</a:t>
            </a:r>
            <a:r>
              <a:rPr lang="sr-Latn-BA" sz="2400" dirty="0" smtClean="0"/>
              <a:t>! Take your </a:t>
            </a:r>
            <a:r>
              <a:rPr lang="sr-Latn-BA" sz="2400" b="1" dirty="0" smtClean="0"/>
              <a:t>toothpaste</a:t>
            </a:r>
            <a:r>
              <a:rPr lang="sr-Latn-BA" sz="2400" dirty="0" smtClean="0"/>
              <a:t> and your </a:t>
            </a:r>
            <a:r>
              <a:rPr lang="sr-Latn-BA" sz="2400" b="1" dirty="0" smtClean="0"/>
              <a:t>toothbrush</a:t>
            </a:r>
            <a:r>
              <a:rPr lang="sr-Latn-BA" sz="2400" dirty="0" smtClean="0"/>
              <a:t>! </a:t>
            </a:r>
            <a:r>
              <a:rPr lang="sr-Latn-BA" sz="2400" b="1" dirty="0" smtClean="0"/>
              <a:t>Brush</a:t>
            </a:r>
            <a:r>
              <a:rPr lang="sr-Latn-BA" sz="2400" dirty="0" smtClean="0"/>
              <a:t> your </a:t>
            </a:r>
            <a:r>
              <a:rPr lang="sr-Latn-BA" sz="2400" b="1" dirty="0" smtClean="0"/>
              <a:t>teeth</a:t>
            </a:r>
            <a:r>
              <a:rPr lang="sr-Latn-BA" sz="2400" dirty="0" smtClean="0"/>
              <a:t>. Get </a:t>
            </a:r>
            <a:r>
              <a:rPr lang="sr-Latn-BA" sz="2400" b="1" dirty="0" smtClean="0"/>
              <a:t>ready for </a:t>
            </a:r>
            <a:r>
              <a:rPr lang="sr-Latn-BA" sz="2400" dirty="0" smtClean="0"/>
              <a:t>bed.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897" y="4121063"/>
            <a:ext cx="1297667" cy="25803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940" y="5774497"/>
            <a:ext cx="3331924" cy="92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8394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/>
              <a:t>M</a:t>
            </a:r>
            <a:r>
              <a:rPr lang="sr-Latn-BA" sz="2400" dirty="0" smtClean="0"/>
              <a:t>ake a poster – napraviti poster</a:t>
            </a:r>
          </a:p>
          <a:p>
            <a:r>
              <a:rPr lang="sr-Latn-BA" sz="2400" dirty="0" smtClean="0"/>
              <a:t>Tonight – večeras</a:t>
            </a:r>
          </a:p>
          <a:p>
            <a:r>
              <a:rPr lang="sr-Latn-BA" sz="2400" dirty="0" smtClean="0"/>
              <a:t>It is late – kasno je</a:t>
            </a:r>
          </a:p>
          <a:p>
            <a:r>
              <a:rPr lang="sr-Latn-BA" sz="2400" dirty="0" smtClean="0"/>
              <a:t>Toothpaste – pasta za zube</a:t>
            </a:r>
          </a:p>
          <a:p>
            <a:r>
              <a:rPr lang="sr-Latn-BA" sz="2400" dirty="0" smtClean="0"/>
              <a:t>Toothbrush- četkica za zube</a:t>
            </a:r>
          </a:p>
          <a:p>
            <a:r>
              <a:rPr lang="sr-Latn-BA" sz="2400" dirty="0" smtClean="0"/>
              <a:t>Brush your teeth - operi zube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523" y="2467627"/>
            <a:ext cx="3666821" cy="235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94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8000" dirty="0" smtClean="0"/>
              <a:t>Is </a:t>
            </a:r>
            <a:r>
              <a:rPr lang="en-GB" sz="8000" dirty="0" err="1" smtClean="0"/>
              <a:t>Milica</a:t>
            </a:r>
            <a:r>
              <a:rPr lang="en-GB" sz="8000" dirty="0" smtClean="0"/>
              <a:t> writing now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8000" dirty="0" smtClean="0"/>
              <a:t>No, </a:t>
            </a:r>
            <a:r>
              <a:rPr lang="en-GB" sz="8000" dirty="0"/>
              <a:t>s</a:t>
            </a:r>
            <a:r>
              <a:rPr lang="en-GB" sz="8000" dirty="0" smtClean="0"/>
              <a:t>he is not.</a:t>
            </a:r>
          </a:p>
          <a:p>
            <a:r>
              <a:rPr lang="en-GB" sz="8000" dirty="0" smtClean="0"/>
              <a:t>Is Marko doing a project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8000" dirty="0" smtClean="0"/>
              <a:t>Yes, he is.</a:t>
            </a:r>
          </a:p>
          <a:p>
            <a:r>
              <a:rPr lang="en-GB" sz="8000" dirty="0" smtClean="0"/>
              <a:t>Are they at school on Sunday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8000" dirty="0" err="1" smtClean="0"/>
              <a:t>No,they</a:t>
            </a:r>
            <a:r>
              <a:rPr lang="en-GB" sz="8000" dirty="0" smtClean="0"/>
              <a:t> are not. </a:t>
            </a:r>
          </a:p>
          <a:p>
            <a:r>
              <a:rPr lang="en-GB" sz="8000" dirty="0" smtClean="0"/>
              <a:t>Is it Sunday evening 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8000" dirty="0" smtClean="0"/>
              <a:t>Yes, it is. </a:t>
            </a:r>
          </a:p>
          <a:p>
            <a:r>
              <a:rPr lang="en-GB" sz="8000" dirty="0" smtClean="0"/>
              <a:t>Are they all watching TV?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8000" dirty="0" smtClean="0"/>
              <a:t>No, they are not.</a:t>
            </a:r>
          </a:p>
          <a:p>
            <a:endParaRPr lang="en-GB" sz="2400" dirty="0" smtClean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666959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sz="2400" dirty="0" smtClean="0"/>
              <a:t>Activity book, p</a:t>
            </a:r>
            <a:r>
              <a:rPr lang="en-GB" sz="2400" dirty="0" smtClean="0"/>
              <a:t>age</a:t>
            </a:r>
            <a:r>
              <a:rPr lang="sr-Latn-BA" sz="2400" dirty="0" smtClean="0"/>
              <a:t> 38</a:t>
            </a:r>
          </a:p>
          <a:p>
            <a:pPr marL="0" indent="0">
              <a:buNone/>
            </a:pPr>
            <a:r>
              <a:rPr lang="sr-Latn-BA" sz="2400" dirty="0" smtClean="0"/>
              <a:t>Exercise 4. write the missing letters, match and spell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840" y="4331961"/>
            <a:ext cx="2431802" cy="185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642" y="4331961"/>
            <a:ext cx="590708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1508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205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4.5. Sunday evening</vt:lpstr>
      <vt:lpstr>PowerPoint Presentation</vt:lpstr>
      <vt:lpstr>Reading</vt:lpstr>
      <vt:lpstr>Vocabulary</vt:lpstr>
      <vt:lpstr>Practice: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4.5. Sunday evening</dc:title>
  <dc:creator>JU OŠ Sveti Sava Kakmuž-Psiholog</dc:creator>
  <cp:lastModifiedBy>11. Kristina Mataruga</cp:lastModifiedBy>
  <cp:revision>14</cp:revision>
  <dcterms:created xsi:type="dcterms:W3CDTF">2021-02-16T10:53:30Z</dcterms:created>
  <dcterms:modified xsi:type="dcterms:W3CDTF">2021-02-19T12:01:18Z</dcterms:modified>
</cp:coreProperties>
</file>