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8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9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3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9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9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4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1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1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3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6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4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D4087E-3F15-49BF-8ABE-6D0790188C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E3C47-C53F-4396-8663-6D516BBBB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Индустрија и занатство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Какво занатство може бити? (означи тачне одговоре)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роизводно</a:t>
            </a: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сеоско</a:t>
            </a:r>
          </a:p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служно</a:t>
            </a: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градско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05" y="3532339"/>
            <a:ext cx="492233" cy="492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92" y="4616421"/>
            <a:ext cx="492233" cy="492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76" y="4329472"/>
            <a:ext cx="2321448" cy="154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80" y="3048524"/>
            <a:ext cx="1643989" cy="14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Ријеши ребус: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1" y="3518479"/>
            <a:ext cx="15698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Д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6586" y="3858015"/>
            <a:ext cx="275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Р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7769" y="4097009"/>
            <a:ext cx="2497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100 м²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038" y="3858015"/>
            <a:ext cx="2260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Рудар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529" y="3319397"/>
            <a:ext cx="170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Рјешење</a:t>
            </a:r>
            <a:r>
              <a:rPr lang="sr-Cyrl-BA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Радна свеска, стр. 37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и 38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– одговорити на питања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Уводне напомене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255711" cy="3318936"/>
          </a:xfrm>
        </p:spPr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Данас ћемо да утврдимо знање о индустрији и занатству одговарајући на различита питања.</a:t>
            </a: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Пратите пажљиво и потрудите се да одговорите на задата питања</a:t>
            </a:r>
            <a:r>
              <a:rPr lang="sr-Cyrl-BA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4" y="982132"/>
            <a:ext cx="3686425" cy="2456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12" y="3550559"/>
            <a:ext cx="4133764" cy="23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 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Шта је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индустрија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dirty="0"/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Индустрија је привредна грана гдје се уз помоћ машина и електричне енергије прерађују сировине биљног, животињског и минералног поријекла.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Према врсти сировина које користи 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индустрија може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бити:</a:t>
            </a:r>
          </a:p>
          <a:p>
            <a:pPr marL="0" indent="0">
              <a:buNone/>
            </a:pPr>
            <a:r>
              <a:rPr lang="sr-Cyrl-BA" dirty="0" smtClean="0"/>
              <a:t>	__________________________________________________</a:t>
            </a:r>
          </a:p>
          <a:p>
            <a:endParaRPr lang="sr-Cyrl-BA" dirty="0"/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Индустрија може бити: машинска, хемијска, металопрерађивачка, дрвна, текстилна или неке друге врсте.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Електрична енергија неопходна за индустрију Републике Српске производи се у ____________________ и ____________________.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011" y="2939677"/>
            <a:ext cx="298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термоелектранам</a:t>
            </a:r>
            <a:r>
              <a:rPr lang="sr-Latn-C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1222" y="3294000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хидоелектранама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67" y="3755665"/>
            <a:ext cx="3829830" cy="191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1747"/>
            <a:ext cx="1804400" cy="18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Који су индустријски центри дрвне производње?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Центри дрвне производње су: Нови Град, Теслић, Фоча и други</a:t>
            </a:r>
            <a:r>
              <a:rPr lang="sr-Cyrl-BA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1" y="4085168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65" y="4170893"/>
            <a:ext cx="27336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1" y="4199468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Да ли постоји прехрамбена индустрија у Бијељини? (означи тачан одговор)</a:t>
            </a:r>
          </a:p>
          <a:p>
            <a:endParaRPr lang="sr-Cyrl-BA" dirty="0"/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15649" y="3958225"/>
            <a:ext cx="688932" cy="50104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5" y="3124852"/>
            <a:ext cx="4744582" cy="26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Прецртај парове ријечи који су погрешно састављени.</a:t>
            </a:r>
          </a:p>
          <a:p>
            <a:pPr marL="0" indent="0">
              <a:buNone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рудар – јама</a:t>
            </a:r>
          </a:p>
          <a:p>
            <a:pPr marL="0" indent="0">
              <a:buNone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бравар – хљеб</a:t>
            </a:r>
          </a:p>
          <a:p>
            <a:pPr marL="0" indent="0">
              <a:buNone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златар – накит</a:t>
            </a:r>
          </a:p>
          <a:p>
            <a:pPr marL="0" indent="0">
              <a:buNone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столар – ципеле</a:t>
            </a:r>
          </a:p>
          <a:p>
            <a:pPr marL="0" indent="0">
              <a:buNone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обућар – врата</a:t>
            </a:r>
          </a:p>
          <a:p>
            <a:pPr marL="0" indent="0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ијека – хидроцентрала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939452" y="4609577"/>
            <a:ext cx="2956143" cy="2004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939450" y="3643911"/>
            <a:ext cx="2956143" cy="2004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939451" y="5088462"/>
            <a:ext cx="2956143" cy="2004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Питање бр. 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43602" cy="3318936"/>
          </a:xfrm>
        </p:spPr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Ко су занатлије?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Занатлије су људи који се појединачно баве израдом различитих предмета (обуће, намјештаја, одјеће).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3" y="3071415"/>
            <a:ext cx="4584526" cy="22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245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Индустрија и занатство</vt:lpstr>
      <vt:lpstr>Уводне напомене</vt:lpstr>
      <vt:lpstr>Питање бр. 1</vt:lpstr>
      <vt:lpstr>Питање бр. 2</vt:lpstr>
      <vt:lpstr>Питање бр. 3</vt:lpstr>
      <vt:lpstr>Питање бр. 4</vt:lpstr>
      <vt:lpstr>Питање бр. 5</vt:lpstr>
      <vt:lpstr>Питање бр. 6</vt:lpstr>
      <vt:lpstr>Питање бр. 7</vt:lpstr>
      <vt:lpstr>Питање бр. 8</vt:lpstr>
      <vt:lpstr>Питање бр. 9</vt:lpstr>
      <vt:lpstr>Задаци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Индустрија и занатство</dc:title>
  <dc:creator>JU OŠ Sveti Sava Kakmuž-Psiholog</dc:creator>
  <cp:lastModifiedBy>JU OŠ Sveti Sava Kakmuž-Psiholog</cp:lastModifiedBy>
  <cp:revision>9</cp:revision>
  <dcterms:created xsi:type="dcterms:W3CDTF">2021-02-19T06:27:56Z</dcterms:created>
  <dcterms:modified xsi:type="dcterms:W3CDTF">2021-02-22T12:07:58Z</dcterms:modified>
</cp:coreProperties>
</file>