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4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0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6517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6111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24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53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9364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3568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1535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486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782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8286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8F5E97-6C04-4DE2-819B-BF7F85F3F2DD}" type="datetimeFigureOut">
              <a:rPr lang="sr-Latn-BA" smtClean="0"/>
              <a:t>27.2.2021.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428709-A730-4327-8876-84FCA7C432EA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0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ШКОЛСКИ ЧАС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Cyrl-BA" dirty="0" smtClean="0"/>
              <a:t>МАТЕМАТИКА ЗА 5. РАЗРЕД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7415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6600" dirty="0" smtClean="0"/>
              <a:t>ИЗРАЧУНАВАЊЕ ПОВРШИНЕ КОЦКЕ</a:t>
            </a:r>
            <a:endParaRPr lang="sr-Latn-B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Cyrl-BA" dirty="0" smtClean="0"/>
              <a:t>утврђивање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9688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Да поновимо</a:t>
            </a:r>
            <a:r>
              <a:rPr lang="sr-Latn-BA" dirty="0" smtClean="0"/>
              <a:t>: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Cyrl-BA" sz="2800" dirty="0" smtClean="0"/>
                  <a:t>Коцка је квадар ограничен са шест подударних квадрата.</a:t>
                </a:r>
                <a:endParaRPr lang="sr-Latn-BA" sz="2800" dirty="0" smtClean="0"/>
              </a:p>
              <a:p>
                <a:endParaRPr lang="sr-Latn-BA" sz="2800" dirty="0"/>
              </a:p>
              <a:p>
                <a:r>
                  <a:rPr lang="sr-Cyrl-BA" sz="2800" dirty="0" smtClean="0"/>
                  <a:t>Површина квадрата</a:t>
                </a:r>
                <a:r>
                  <a:rPr lang="sr-Latn-BA" sz="2800" dirty="0" smtClean="0"/>
                  <a:t>	</a:t>
                </a:r>
                <a:endParaRPr lang="sr-Cyrl-BA" sz="2800" dirty="0" smtClean="0"/>
              </a:p>
              <a:p>
                <a:endParaRPr lang="sr-Cyrl-BA" sz="2800" dirty="0"/>
              </a:p>
              <a:p>
                <a:pPr marL="201168" lvl="1" indent="0">
                  <a:buNone/>
                </a:pPr>
                <a:r>
                  <a:rPr lang="sr-Latn-BA" sz="2800" dirty="0" smtClean="0"/>
                  <a:t>				</a:t>
                </a:r>
                <a:r>
                  <a:rPr lang="sr-Cyrl-BA" sz="2800" dirty="0" smtClean="0"/>
                  <a:t>Површина коцке</a:t>
                </a:r>
                <a:endParaRPr lang="sr-Latn-BA" sz="2800" dirty="0"/>
              </a:p>
              <a:p>
                <a:pPr marL="201168" lvl="1" indent="0">
                  <a:buNone/>
                </a:pPr>
                <a:r>
                  <a:rPr lang="sr-Cyrl-BA" sz="2800" b="0" i="1" dirty="0" smtClean="0">
                    <a:latin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=6∙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 ∙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i="1" dirty="0" smtClean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endParaRPr lang="sr-Latn-BA" sz="2800" i="1" dirty="0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:r>
                  <a:rPr lang="sr-Latn-BA" sz="2800" b="0" i="1" dirty="0" smtClean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sr-Latn-BA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600" b="0" i="1" smtClean="0">
                        <a:latin typeface="Cambria Math" panose="02040503050406030204" pitchFamily="18" charset="0"/>
                      </a:rPr>
                      <m:t> ∙</m:t>
                    </m:r>
                    <m:r>
                      <a:rPr lang="sr-Latn-BA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sr-Latn-BA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BA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Cyrl-BA" sz="2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Nalo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805" y="2249594"/>
            <a:ext cx="357187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tematika 5 - 6.6 Jednostavni algebarski izraz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604950"/>
            <a:ext cx="2953384" cy="166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5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1</a:t>
            </a:r>
            <a:r>
              <a:rPr lang="sr-Latn-BA" dirty="0" smtClean="0"/>
              <a:t>. </a:t>
            </a:r>
            <a:r>
              <a:rPr lang="sr-Cyrl-BA" dirty="0" smtClean="0"/>
              <a:t>Задатак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03" t="37984" r="26376" b="17298"/>
          <a:stretch/>
        </p:blipFill>
        <p:spPr>
          <a:xfrm>
            <a:off x="981371" y="1827512"/>
            <a:ext cx="7595959" cy="435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2</a:t>
            </a:r>
            <a:r>
              <a:rPr lang="sr-Latn-BA" dirty="0" smtClean="0"/>
              <a:t>. </a:t>
            </a:r>
            <a:r>
              <a:rPr lang="sr-Cyrl-BA" dirty="0" smtClean="0"/>
              <a:t>Задатак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Cyrl-BA" sz="2800" dirty="0" smtClean="0"/>
                  <a:t>Израчунај површину коцке ако је дужина ивице </a:t>
                </a:r>
                <a:r>
                  <a:rPr lang="sr-Latn-BA" sz="2800" dirty="0" smtClean="0"/>
                  <a:t>3 cm 7 mm.</a:t>
                </a: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 7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=37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sr-Latn-BA" sz="2800" b="0" dirty="0" smtClean="0"/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sr-Latn-BA" sz="2800" b="0" dirty="0" smtClean="0"/>
              </a:p>
              <a:p>
                <a:endParaRPr lang="sr-Latn-BA" sz="2800" b="0" dirty="0" smtClean="0"/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=6 ∙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=6 ∙</m:t>
                    </m:r>
                    <m:d>
                      <m:d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37 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𝑚𝑚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∙37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𝑚𝑚</m:t>
                        </m:r>
                      </m:e>
                    </m:d>
                    <m:r>
                      <a:rPr lang="sr-Latn-BA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∙1369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=8214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27909" y="2886891"/>
            <a:ext cx="3879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9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3</a:t>
            </a:r>
            <a:r>
              <a:rPr lang="sr-Latn-BA" dirty="0" smtClean="0"/>
              <a:t>. </a:t>
            </a:r>
            <a:r>
              <a:rPr lang="sr-Cyrl-BA" dirty="0" smtClean="0"/>
              <a:t>Задатак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Cyrl-BA" sz="2800" dirty="0" smtClean="0"/>
                  <a:t>Збир свих ивица коцке је </a:t>
                </a:r>
                <a14:m>
                  <m:oMath xmlns:m="http://schemas.openxmlformats.org/officeDocument/2006/math"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96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Latn-BA" sz="2800" dirty="0" smtClean="0"/>
                  <a:t> </a:t>
                </a:r>
                <a:r>
                  <a:rPr lang="sr-Cyrl-BA" sz="2800" dirty="0" smtClean="0"/>
                  <a:t>Израчунај површину коцке.</a:t>
                </a:r>
                <a:endParaRPr lang="sr-Latn-BA" sz="2800" dirty="0" smtClean="0"/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sr-Cyrl-BA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sr-Latn-BA" sz="2800" b="0" dirty="0" smtClean="0"/>
              </a:p>
              <a:p>
                <a:endParaRPr lang="sr-Latn-BA" sz="2000" b="0" dirty="0" smtClean="0"/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 ∙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BA" sz="2800" b="0" dirty="0" smtClean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=6 ∙ </m:t>
                    </m:r>
                    <m:sSup>
                      <m:sSupPr>
                        <m:ctrlP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=96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:12</m:t>
                    </m:r>
                  </m:oMath>
                </a14:m>
                <a:r>
                  <a:rPr lang="sr-Latn-BA" sz="2800" b="0" dirty="0" smtClean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=6 ∙</m:t>
                    </m:r>
                    <m:d>
                      <m:dPr>
                        <m:ctrlP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∙8 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=8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sr-Latn-BA" sz="2800" dirty="0" smtClean="0"/>
                  <a:t>				</a:t>
                </a:r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=384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:endParaRPr lang="sr-Latn-BA" sz="2800" dirty="0" smtClean="0"/>
              </a:p>
              <a:p>
                <a:pPr marL="0" indent="0">
                  <a:buNone/>
                </a:pPr>
                <a:endParaRPr lang="sr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01783" y="2886891"/>
            <a:ext cx="1528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4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137" y="2351678"/>
            <a:ext cx="2950720" cy="1658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4</a:t>
            </a:r>
            <a:r>
              <a:rPr lang="sr-Latn-BA" dirty="0" smtClean="0"/>
              <a:t>. </a:t>
            </a:r>
            <a:r>
              <a:rPr lang="sr-Cyrl-BA" dirty="0" smtClean="0"/>
              <a:t>Задатак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4368" y="1879027"/>
                <a:ext cx="10541726" cy="4023360"/>
              </a:xfrm>
            </p:spPr>
            <p:txBody>
              <a:bodyPr>
                <a:normAutofit/>
              </a:bodyPr>
              <a:lstStyle/>
              <a:p>
                <a:r>
                  <a:rPr lang="sr-Cyrl-BA" sz="2800" dirty="0" smtClean="0"/>
                  <a:t>Обим једне стране коцке је </a:t>
                </a:r>
                <a14:m>
                  <m:oMath xmlns:m="http://schemas.openxmlformats.org/officeDocument/2006/math">
                    <m:r>
                      <a:rPr lang="sr-Cyrl-BA" sz="2800" b="0" i="0" smtClean="0">
                        <a:latin typeface="Cambria Math" panose="02040503050406030204" pitchFamily="18" charset="0"/>
                      </a:rPr>
                      <m:t>48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Latn-BA" sz="2800" dirty="0" smtClean="0"/>
                  <a:t> </a:t>
                </a:r>
                <a:r>
                  <a:rPr lang="sr-Cyrl-BA" sz="2800" dirty="0" smtClean="0"/>
                  <a:t>Израчунај површину те коцке.</a:t>
                </a:r>
                <a:endParaRPr lang="sr-Latn-BA" sz="2800" dirty="0" smtClean="0"/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sr-Cyrl-BA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sr-Latn-BA" sz="2800" b="0" dirty="0" smtClean="0"/>
              </a:p>
              <a:p>
                <a:pPr marL="0" indent="0">
                  <a:buNone/>
                </a:pPr>
                <a:endParaRPr lang="sr-Latn-BA" sz="2000" b="0" dirty="0" smtClean="0"/>
              </a:p>
              <a:p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=4∙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BA" sz="2800" i="1" dirty="0" smtClean="0">
                    <a:latin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=6 ∙ </m:t>
                    </m:r>
                    <m:sSup>
                      <m:sSupPr>
                        <m:ctrlP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48 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 ∙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BA" sz="2800" dirty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=6 ∙</m:t>
                    </m:r>
                    <m:d>
                      <m:dPr>
                        <m:ctrlP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∙12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sr-Latn-BA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r-Latn-BA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BA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=12 </m:t>
                    </m:r>
                    <m:r>
                      <a:rPr lang="sr-Latn-BA" sz="28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BA" sz="2800" dirty="0" smtClean="0"/>
                  <a:t>				</a:t>
                </a:r>
                <a14:m>
                  <m:oMath xmlns:m="http://schemas.openxmlformats.org/officeDocument/2006/math"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=864 </m:t>
                    </m:r>
                    <m:r>
                      <a:rPr lang="sr-Latn-BA" sz="28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:endParaRPr lang="sr-Latn-BA" sz="2800" dirty="0" smtClean="0"/>
              </a:p>
              <a:p>
                <a:pPr marL="0" indent="0">
                  <a:buNone/>
                </a:pPr>
                <a:endParaRPr lang="sr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4368" y="1879027"/>
                <a:ext cx="10541726" cy="4023360"/>
              </a:xfrm>
              <a:blipFill rotWithShape="0">
                <a:blip r:embed="rId3"/>
                <a:stretch>
                  <a:fillRect l="-1215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097280" y="2925527"/>
            <a:ext cx="1528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самостални рад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Радна свеска страна 79 и 80, од 1. до 4. задатка.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2875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1464</TotalTime>
  <Words>131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ШКОЛСКИ ЧАС</vt:lpstr>
      <vt:lpstr>ИЗРАЧУНАВАЊЕ ПОВРШИНЕ КОЦКЕ</vt:lpstr>
      <vt:lpstr>Да поновимо:</vt:lpstr>
      <vt:lpstr>1. Задатак</vt:lpstr>
      <vt:lpstr>2. Задатак</vt:lpstr>
      <vt:lpstr>3. Задатак</vt:lpstr>
      <vt:lpstr>4. Задатак</vt:lpstr>
      <vt:lpstr>Задаци за самостални рад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ШКОЛСКИ ЧАС</dc:title>
  <dc:creator>Korisnik</dc:creator>
  <cp:lastModifiedBy>Sara Pikac</cp:lastModifiedBy>
  <cp:revision>12</cp:revision>
  <dcterms:created xsi:type="dcterms:W3CDTF">2021-02-22T19:40:31Z</dcterms:created>
  <dcterms:modified xsi:type="dcterms:W3CDTF">2021-02-27T21:23:19Z</dcterms:modified>
</cp:coreProperties>
</file>