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70" autoAdjust="0"/>
    <p:restoredTop sz="94660"/>
  </p:normalViewPr>
  <p:slideViewPr>
    <p:cSldViewPr>
      <p:cViewPr varScale="1">
        <p:scale>
          <a:sx n="115" d="100"/>
          <a:sy n="115" d="100"/>
        </p:scale>
        <p:origin x="-138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4808B-E500-4AB7-A783-0D8EABC419EE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Čuvar mjesta slajd slik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jesta bilješ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D596-7A23-4AC6-B973-11C0D3731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Близини ког града </a:t>
            </a:r>
            <a:endParaRPr lang="en-US" dirty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4D596-7A23-4AC6-B973-11C0D37312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23958-64F9-4354-9AE7-54A0A2208E2A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92C81-260F-41EE-A629-339DB713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500048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ПОЗНАВАЊЕ ДРУШТВА</a:t>
            </a:r>
          </a:p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5. разред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571472" y="2214560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КРАЈ ПРВОГ СВЈЕТСКОГ РАТА И СТВАРАЊЕ КРАЉЕВИНЕ СРБА, ХРВАТА И СЛОВЕНАЦА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428610"/>
            <a:ext cx="1357322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357158" y="249853"/>
            <a:ext cx="8286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Гдје и када је отворен Солунски фронт?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Солунски фронт је отворен у јесен 1915. године у близини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града Солуна.</a:t>
            </a:r>
          </a:p>
          <a:p>
            <a:pPr marL="457200" indent="-457200"/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Ко се придружио француским и енглеским војним трупама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на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Солунском фронту?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Француским и енглеским трупама придружили су се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опорављени српски војници са Крфа.</a:t>
            </a:r>
          </a:p>
          <a:p>
            <a:pPr marL="457200" indent="-457200"/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Која велика сила је прва капитулирала послије пробоја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Солунског фронта?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Прва је капитулирала Бугарска.</a:t>
            </a:r>
          </a:p>
          <a:p>
            <a:pPr marL="457200" indent="-457200"/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357158" y="428610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Колико година је трајао Први свјетски рат?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Први свјетски рат је трајао четири године,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од 1914. до 1918. године.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Чијом побједом је завршен Први свјетски рат?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Први свјетски рат је завршен побједом Антанте.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У Првом свјетском рату је учествовало: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држава;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- 32 државе;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- 36 држава.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642910" y="4214824"/>
            <a:ext cx="285752" cy="28575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285720" y="214296"/>
            <a:ext cx="85011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Како је назван Први свјетски рат с обзиром на тешке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посљедице које је имао?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а) Страшни рат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б) Велики рат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Која четири царства су срушена као посљедица Првог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свјетског рата?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Срушено је руско, турско, аустроугарско и њемачко царство.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 Која су нова оружја први пут употријебљена у Првом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свјетском рату?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Употријебљени су авиони, подморнице, тенкови и хемијски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отрови.</a:t>
            </a: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428596" y="1357304"/>
            <a:ext cx="428628" cy="42862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357158" y="428610"/>
            <a:ext cx="83582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 се звала заједничка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држава</a:t>
            </a:r>
            <a:r>
              <a:rPr lang="sr-Latn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Јужних Словена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Заједничка држава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Јужних Словена се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звала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Краљевина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Срба, Хрвата и Словенаца.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Када и гдје је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проглашена Краљевина Срба, Хрвата и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Словенаца?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Краљевина Срба, Хрвата и Словенаца је проглашена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1.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децембра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1918. године у Београду.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28596" y="571486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Који простори су уједињени у нову државу?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У нову државу ујединиле су се: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- Краљевина Србија (Војводина, Црна Гора и Срем);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- простор бивше Аустроугарске (Словенија, Хрватска и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Босна и Херцеговина).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Која династија је била на челу Краљевине СХС?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На челу Краљевине СХС била је династија Карађорђевића,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краљ Александар Карађорђевић.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28596" y="500048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Зашто је живот у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Краљевини СХС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био тежак?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Живот је био тежак јер је држава настала на рушевинама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рата. Становништво је било сиромашно и неписмено и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владале су велике свађе између српских и хрватских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политичара.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Када је дошло до промјене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имена Краљевине СХС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које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 је држава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добила?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Краљ Александар је 1929. године промијенио име државе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у Краљевина Југославија.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28596" y="571486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Задаци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самосталан рад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Објасните посљедице Првог свјетског рата;</a:t>
            </a:r>
          </a:p>
          <a:p>
            <a:pPr marL="457200" indent="-457200">
              <a:buAutoNum type="arabicPeriod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Објасните начин стварања заједничке државе Јужних Словена по завршетку Првог свјетског рата.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Slika 2 iz prez srpsk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857502"/>
            <a:ext cx="2359410" cy="1328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491</Words>
  <Application>Microsoft Office PowerPoint</Application>
  <PresentationFormat>Prikaz na ekranu: (16:9)</PresentationFormat>
  <Paragraphs>80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18</cp:revision>
  <dcterms:created xsi:type="dcterms:W3CDTF">2021-03-07T21:48:50Z</dcterms:created>
  <dcterms:modified xsi:type="dcterms:W3CDTF">2021-03-10T20:46:00Z</dcterms:modified>
</cp:coreProperties>
</file>