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38F1-4AB7-4FF3-A1A7-12C01638E2C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C821-AA4A-4139-B60B-89B84691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4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38F1-4AB7-4FF3-A1A7-12C01638E2C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C821-AA4A-4139-B60B-89B84691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3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38F1-4AB7-4FF3-A1A7-12C01638E2C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C821-AA4A-4139-B60B-89B84691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8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38F1-4AB7-4FF3-A1A7-12C01638E2C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C821-AA4A-4139-B60B-89B84691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8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38F1-4AB7-4FF3-A1A7-12C01638E2C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C821-AA4A-4139-B60B-89B84691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8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38F1-4AB7-4FF3-A1A7-12C01638E2C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C821-AA4A-4139-B60B-89B84691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4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38F1-4AB7-4FF3-A1A7-12C01638E2C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C821-AA4A-4139-B60B-89B84691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0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38F1-4AB7-4FF3-A1A7-12C01638E2C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C821-AA4A-4139-B60B-89B84691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2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38F1-4AB7-4FF3-A1A7-12C01638E2C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C821-AA4A-4139-B60B-89B84691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38F1-4AB7-4FF3-A1A7-12C01638E2C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C821-AA4A-4139-B60B-89B84691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0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38F1-4AB7-4FF3-A1A7-12C01638E2C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C821-AA4A-4139-B60B-89B84691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B38F1-4AB7-4FF3-A1A7-12C01638E2C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CC821-AA4A-4139-B60B-89B84691D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1066799"/>
            <a:ext cx="9144000" cy="766763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ПРИПРЕМА ЗА ПРАВОПИСНУ ВЈЕЖБУ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425" y="428625"/>
            <a:ext cx="190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96525" y="6143625"/>
            <a:ext cx="13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РАЗРЕД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266" y="2374900"/>
            <a:ext cx="5720284" cy="402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5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768340"/>
            <a:ext cx="106108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живи 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уци,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ндрића.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ошла јој је у посјету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из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риједора.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озом је прошла кроз ова мјеста: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рнопоље,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амовита,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марска,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искавица,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откозарје,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ишин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ријаковци,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амићи 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алужани.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ошле су да обиђу град.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етале су поред ријеке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 се улива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рбања.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знад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уке се уздиже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 брдо.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еврејској улици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је купила књигу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латна птица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мами је купила часопис базар, а тати политику. у господској улици пажњу им је привукла традиционална музика индијанаца. јована ће доћи код ане за васкрс. повешће са собом и свог љубимца жућу. </a:t>
            </a:r>
          </a:p>
        </p:txBody>
      </p:sp>
    </p:spTree>
    <p:extLst>
      <p:ext uri="{BB962C8B-B14F-4D97-AF65-F5344CB8AC3E}">
        <p14:creationId xmlns:p14="http://schemas.microsoft.com/office/powerpoint/2010/main" val="29298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850" y="835015"/>
            <a:ext cx="108013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живи 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уци,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ндрића.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ошла јој је у посјету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из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риједора.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озом је прошла кроз ова мјеста: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рнопоље,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амовита,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марска,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искавица,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откозарје,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ишин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ријаковци,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амићи 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алужани.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ошле су да обиђу град.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етале су поред ријеке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 се улива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рбања.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знад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уке се уздиже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 брдо.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еврејској улици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је купила књигу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латна птица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Мами је купила часопис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азар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тати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олитику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 господској улици пажњу им је привукла традиционална музика индијанаца. јована ће доћи код ане за васкрс. повешће са собом и свог љубимца жућу. </a:t>
            </a:r>
          </a:p>
        </p:txBody>
      </p:sp>
    </p:spTree>
    <p:extLst>
      <p:ext uri="{BB962C8B-B14F-4D97-AF65-F5344CB8AC3E}">
        <p14:creationId xmlns:p14="http://schemas.microsoft.com/office/powerpoint/2010/main" val="234514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854065"/>
            <a:ext cx="1074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живи 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уци,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ндрића.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ошла јој је у посјету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из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риједора.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озом је прошла кроз ова мјеста: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рнопоље,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амовита,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марска,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искавица,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откозарје,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ишин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ријаковци,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амићи 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алужани.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ошле су да обиђу град.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етале су поред ријеке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рбас.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 се улива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рбања.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знад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уке се уздиже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 брдо.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еврејској улици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је купила књигу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латна птица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 је купила часопис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азар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тати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олитику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осподској улици пажњу им је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привукла 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традиционална музика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ндијанаца. јована ће доћи код ане за васкрс. повешће са собом и свог љубимца жућу. </a:t>
            </a:r>
          </a:p>
        </p:txBody>
      </p:sp>
    </p:spTree>
    <p:extLst>
      <p:ext uri="{BB962C8B-B14F-4D97-AF65-F5344CB8AC3E}">
        <p14:creationId xmlns:p14="http://schemas.microsoft.com/office/powerpoint/2010/main" val="226274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873115"/>
            <a:ext cx="108775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живи 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уци,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ндрића.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ошла јој је у посјету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из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риједора.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озом је прошла кроз ова мјеста: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рнопоље,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амовита,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марска,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искавица,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откозарје,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ишин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ријаковци,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амићи 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алужани.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ошле су да обиђу град.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етале су поред ријеке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 се улива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рбања.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знад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уке се уздиже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 брдо.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еврејској улици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је купила књигу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„З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латна птица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 је купила часопис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„Б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азар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тати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„П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олитику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осподској улици пажњу им је привукла традиционална музика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ндијанаца.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ће доћи код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аскрс. повешће са собом и свог љубимца жућу. </a:t>
            </a:r>
          </a:p>
        </p:txBody>
      </p:sp>
    </p:spTree>
    <p:extLst>
      <p:ext uri="{BB962C8B-B14F-4D97-AF65-F5344CB8AC3E}">
        <p14:creationId xmlns:p14="http://schemas.microsoft.com/office/powerpoint/2010/main" val="39957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975" y="815965"/>
            <a:ext cx="1066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живи 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уци, 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ндрића.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ошла јој је у посјету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из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риједора.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озом је прошла кроз ова мјеста: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аревци,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рнопоље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амовита,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марска,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искавица,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откозарје,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ишин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ријаковци,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амићи 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алужани.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ошле су да обиђу град.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етале су поред ријеке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 се улива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рбања.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знад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уке се уздиже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 брдо.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еврејској улици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је купила књигу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латна птица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 је купила часопис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азар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тати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олитику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осподској улици пажњу им је привукла традиционална музика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ндијанаца.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ће доћи код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аскрс.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овешће 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 собом и свог љубимца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ућу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04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650" y="468809"/>
            <a:ext cx="2244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ЗАПАМТИМО!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850" y="1462235"/>
            <a:ext cx="8257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Имена и надимци живих бића, пишу се великим почетним словом.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0" y="2071450"/>
            <a:ext cx="93821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Ако ријеч </a:t>
            </a:r>
            <a:r>
              <a:rPr lang="sr-Cyrl-BA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улица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стоји на почетку назива, пишемо великим почетним словом, а ако долази у средини или на крају назива, пишемо малим почетним словом.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850" y="3296218"/>
            <a:ext cx="9182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Имена народа и њихових припадника пишемо великим почетним словом.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50" y="3905433"/>
            <a:ext cx="6569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Имена празника пишемо великим почетним словом.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0" y="4557627"/>
            <a:ext cx="7800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Називе књига и часописа пишемо великим почетним словом и обиљежавамо их наводницима.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850" y="5510694"/>
            <a:ext cx="8257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Имена ријека, планина, градова, насеља и села пишемо великим почетним словом.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2" r="25177"/>
          <a:stretch/>
        </p:blipFill>
        <p:spPr>
          <a:xfrm>
            <a:off x="9576800" y="2714625"/>
            <a:ext cx="2224676" cy="379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61950"/>
            <a:ext cx="6554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Исправи грешке које уочаваш у овом тексту!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075" y="1187440"/>
            <a:ext cx="101250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јована живи у бања луци, у улици иве андрића. дошла јој је у посјету ана из приједора. возом је прошла кроз ова мјеста: гаревци, трнопоље, доња ламовита, омарска, нишевићи, пискавица, милошевићи, поткозарје, мишин хан, пријаковци, рамићи и залужани. пошле су да обиђу град. шетале су поред ријеке врбас. у врбас се улива врбања. изнад бања луке се уздиже бањ брдо. у јеврејској улици ана је купила књигу златна птица. мами је купила часопис базар, а тати политику. у господској улици пажњу им је привукла традиционална музика индијанаца. јована ће доћи код ане за васкрс. повешће са собом и свог љубимца жућу.</a:t>
            </a:r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2" t="5139" r="9444" b="4861"/>
          <a:stretch/>
        </p:blipFill>
        <p:spPr>
          <a:xfrm>
            <a:off x="4550657" y="3972460"/>
            <a:ext cx="222391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3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699" y="673090"/>
            <a:ext cx="104108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живи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уци,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ндрића. дошла јој је у посјету ана из приједора. возом је прошла кроз ова мјеста: гаревци, трнопоље, доња ламовита, омарска, нишевићи, пискавица, милошевићи, поткозарје, мишин хан, пријаковци, рамићи и залужани. пошле су да обиђу град. шетале су поред ријеке врбас. у врбас се улива врбања. изнад бања луке се уздиже бањ брдо. у јеврејској улици ана је купила књигу златна птица. мами је купила часопис базар, а тати политику. у господској улици пажњу им је привукла традиционална музика индијанаца. јована ће доћи код ане за васкрс. повешће са собом и свог љубимца жућу. </a:t>
            </a:r>
            <a:endParaRPr lang="sr-Cyrl-B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7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7225" y="701665"/>
            <a:ext cx="104965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живи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уци,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ндрића.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ошла јој је у посјету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из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риједора. возом је прошла кроз ова мјеста: гаревци, трнопоље, доња ламовита, омарска, нишевићи, пискавица, милошевићи, поткозарје, мишин хан, пријаковци, рамићи и залужани. пошле су да обиђу град. шетале су поред ријеке врбас. у врбас се улива врбања. изнад бања луке се уздиже бањ брдо. у јеврејској улици ана је купила књигу златна птица. мами је купила часопис базар, а тати политику. у господској улици пажњу им је привукла традиционална музика индијанаца. јована ће доћи код ане за васкрс. повешће са собом и свог љубимца жућу.</a:t>
            </a:r>
            <a:endParaRPr lang="sr-Cyrl-B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850" y="673090"/>
            <a:ext cx="105537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живи 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уци,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ндрића.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ошла јој је у посјету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из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риједора.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озом је прошла кроз ова мјеста: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рнопоље,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амовита,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марска,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искавица,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откозарје,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ишин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ријаковци,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амићи 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алужани. пошле су да обиђу град. шетале су поред ријеке врбас. у врбас се улива врбања. изнад бања луке се уздиже бањ брдо. у јеврејској улици ана је купила књигу златна птица. мами је купила часопис базар, а тати политику. у господској улици пажњу им је привукла традиционална музика индијанаца. јована ће доћи код ане за васкрс. повешће са собом и свог љубимца жућу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B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93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900" y="663565"/>
            <a:ext cx="1059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живи 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уци,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ндрића.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ошла јој је у посјету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из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риједора.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озом је прошла кроз ова мјеста: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рнопоље,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амовита,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марска,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искавица,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откозарје,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ишин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ријаковци,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амићи 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алужани.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ошле су да обиђу град. шетале су поред ријеке врбас. у врбас се улива врбања. изнад бања луке се уздиже бањ брдо. у јеврејској улици ана је купила књигу златна птица. мами је купила часопис базар, а тати политику. у господској улици пажњу им је привукла традиционална музика индијанаца. јована ће доћи код ане за васкрс. повешће са собом и свог љубимца жућу. </a:t>
            </a:r>
          </a:p>
        </p:txBody>
      </p:sp>
    </p:spTree>
    <p:extLst>
      <p:ext uri="{BB962C8B-B14F-4D97-AF65-F5344CB8AC3E}">
        <p14:creationId xmlns:p14="http://schemas.microsoft.com/office/powerpoint/2010/main" val="17698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849" y="701665"/>
            <a:ext cx="108108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живи 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уци,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ндрића.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ошла јој је у посјету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из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риједора.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озом је прошла кроз ова мјеста: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рнопоље,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амовита,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марска,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искавица,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откозарје,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ишин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ријаковци,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амићи 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алужани.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ошле су да обиђу град.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етале су поред ријеке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рбас. у врбас се улива врбања. изнад бања луке се уздиже бањ брдо. у јеврејској улици ана је купила књигу златна птица. мами је купила часопис базар, а тати политику. у господској улици пажњу им је привукла традиционална музика индијанаца. јована ће доћи код ане за васкрс. повешће са собом и свог љубимца жућу. </a:t>
            </a:r>
          </a:p>
        </p:txBody>
      </p:sp>
    </p:spTree>
    <p:extLst>
      <p:ext uri="{BB962C8B-B14F-4D97-AF65-F5344CB8AC3E}">
        <p14:creationId xmlns:p14="http://schemas.microsoft.com/office/powerpoint/2010/main" val="217742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7224" y="758815"/>
            <a:ext cx="108108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живи 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уци,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ндрића.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ошла јој је у посјету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из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риједора.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озом је прошла кроз ова мјеста: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рнопоље,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амовита,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марска,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искавица,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откозарје,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ишин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ријаковци,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амићи 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алужани.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ошле су да обиђу град.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етале су поред ријеке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рбас.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 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 улива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рбања. изнад бања луке се уздиже бањ брдо. у јеврејској улици ана је купила књигу златна птица. мами је купила часопис базар, а тати политику. у господској улици пажњу им је привукла традиционална музика индијанаца. јована ће доћи код ане за васкрс. повешће са собом и свог љубимца жућу. </a:t>
            </a:r>
          </a:p>
        </p:txBody>
      </p:sp>
    </p:spTree>
    <p:extLst>
      <p:ext uri="{BB962C8B-B14F-4D97-AF65-F5344CB8AC3E}">
        <p14:creationId xmlns:p14="http://schemas.microsoft.com/office/powerpoint/2010/main" val="26087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90575"/>
            <a:ext cx="108585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 живи 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уци, у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ндрића.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ошла јој је у посјету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из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риједора.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озом је прошла кроз ова мјеста: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рнопоље,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амовита,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марска,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искавица,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илошевићи,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откозарје,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ишин 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ријаковци,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амићи и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алужани.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ошле су да обиђу град.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етале су поред ријеке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рбас се улива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рбања.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знад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ања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уке се уздиже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ањ брдо. у јеврејској улици ана је купила књигу златна птица. мами је купила часопис базар, а тати политику. у господској улици пажњу им је привукла традиционална музика индијанаца. јована ће доћи код ане за васкрс. повешће са собом и свог љубимца жућу. </a:t>
            </a:r>
          </a:p>
        </p:txBody>
      </p:sp>
    </p:spTree>
    <p:extLst>
      <p:ext uri="{BB962C8B-B14F-4D97-AF65-F5344CB8AC3E}">
        <p14:creationId xmlns:p14="http://schemas.microsoft.com/office/powerpoint/2010/main" val="12866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1761</Words>
  <Application>Microsoft Office PowerPoint</Application>
  <PresentationFormat>Widescreen</PresentationFormat>
  <Paragraphs>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ПРИПРЕМА ЗА ПРАВОПИСНУ ВЈЕЖБУ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ПРИПРЕМА ЗА ПРАВОПИСНУ ВЈЕЖБУ</dc:title>
  <dc:creator>Puza</dc:creator>
  <cp:lastModifiedBy>48. Dajana Gluvic</cp:lastModifiedBy>
  <cp:revision>13</cp:revision>
  <dcterms:created xsi:type="dcterms:W3CDTF">2021-03-08T20:52:45Z</dcterms:created>
  <dcterms:modified xsi:type="dcterms:W3CDTF">2021-03-17T12:15:06Z</dcterms:modified>
</cp:coreProperties>
</file>