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22"/>
  </p:handoutMasterIdLst>
  <p:sldIdLst>
    <p:sldId id="256" r:id="rId2"/>
    <p:sldId id="257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4" r:id="rId20"/>
    <p:sldId id="355" r:id="rId21"/>
  </p:sldIdLst>
  <p:sldSz cx="9144000" cy="5143500" type="screen16x9"/>
  <p:notesSz cx="6858000" cy="9144000"/>
  <p:defaultTextStyle>
    <a:defPPr>
      <a:defRPr lang="en-US"/>
    </a:defPPr>
    <a:lvl1pPr marL="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9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9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5D00"/>
    <a:srgbClr val="F84F01"/>
    <a:srgbClr val="CC3399"/>
    <a:srgbClr val="F45901"/>
    <a:srgbClr val="F55C01"/>
    <a:srgbClr val="F65D01"/>
    <a:srgbClr val="F4560D"/>
    <a:srgbClr val="FF3399"/>
    <a:srgbClr val="70AC2E"/>
    <a:srgbClr val="C19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4" d="100"/>
          <a:sy n="104" d="100"/>
        </p:scale>
        <p:origin x="-96" y="-54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1794-AFE0-4809-A382-CF9A5D3ED056}" type="datetimeFigureOut">
              <a:rPr lang="sr-Latn-RS" smtClean="0"/>
              <a:pPr/>
              <a:t>10.3.2021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29E8-E650-4097-8331-C0F0EE66EE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211149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510235"/>
            <a:ext cx="7772400" cy="572643"/>
          </a:xfrm>
          <a:effectLst>
            <a:outerShdw blurRad="25400" dist="38100" dir="1920000" algn="tl" rotWithShape="0">
              <a:schemeClr val="bg1"/>
            </a:outerShdw>
          </a:effectLst>
        </p:spPr>
        <p:txBody>
          <a:bodyPr>
            <a:normAutofit/>
          </a:bodyPr>
          <a:lstStyle>
            <a:lvl1pPr algn="r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1197405"/>
            <a:ext cx="6400800" cy="91623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</a:defRPr>
            </a:lvl1pPr>
            <a:lvl2pPr marL="30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6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4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80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100"/>
            </a:lvl1pPr>
            <a:lvl2pPr marL="306135" indent="0">
              <a:buNone/>
              <a:defRPr sz="1900"/>
            </a:lvl2pPr>
            <a:lvl3pPr marL="612270" indent="0">
              <a:buNone/>
              <a:defRPr sz="1600"/>
            </a:lvl3pPr>
            <a:lvl4pPr marL="918405" indent="0">
              <a:buNone/>
              <a:defRPr sz="1400"/>
            </a:lvl4pPr>
            <a:lvl5pPr marL="1224540" indent="0">
              <a:buNone/>
              <a:defRPr sz="1400"/>
            </a:lvl5pPr>
            <a:lvl6pPr marL="1530675" indent="0">
              <a:buNone/>
              <a:defRPr sz="1400"/>
            </a:lvl6pPr>
            <a:lvl7pPr marL="1836809" indent="0">
              <a:buNone/>
              <a:defRPr sz="1400"/>
            </a:lvl7pPr>
            <a:lvl8pPr marL="2142945" indent="0">
              <a:buNone/>
              <a:defRPr sz="1400"/>
            </a:lvl8pPr>
            <a:lvl9pPr marL="2449080" indent="0">
              <a:buNone/>
              <a:defRPr sz="1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00"/>
            </a:lvl1pPr>
            <a:lvl2pPr marL="306135" indent="0">
              <a:buNone/>
              <a:defRPr sz="800"/>
            </a:lvl2pPr>
            <a:lvl3pPr marL="612270" indent="0">
              <a:buNone/>
              <a:defRPr sz="600"/>
            </a:lvl3pPr>
            <a:lvl4pPr marL="918405" indent="0">
              <a:buNone/>
              <a:defRPr sz="600"/>
            </a:lvl4pPr>
            <a:lvl5pPr marL="1224540" indent="0">
              <a:buNone/>
              <a:defRPr sz="600"/>
            </a:lvl5pPr>
            <a:lvl6pPr marL="1530675" indent="0">
              <a:buNone/>
              <a:defRPr sz="600"/>
            </a:lvl6pPr>
            <a:lvl7pPr marL="1836809" indent="0">
              <a:buNone/>
              <a:defRPr sz="600"/>
            </a:lvl7pPr>
            <a:lvl8pPr marL="2142945" indent="0">
              <a:buNone/>
              <a:defRPr sz="600"/>
            </a:lvl8pPr>
            <a:lvl9pPr marL="2449080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26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6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48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24763"/>
            <a:ext cx="8229600" cy="343586"/>
          </a:xfrm>
          <a:effectLst/>
        </p:spPr>
        <p:txBody>
          <a:bodyPr>
            <a:normAutofit/>
          </a:bodyPr>
          <a:lstStyle>
            <a:lvl1pPr algn="r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6"/>
            <a:ext cx="8229600" cy="3321333"/>
          </a:xfrm>
        </p:spPr>
        <p:txBody>
          <a:bodyPr/>
          <a:lstStyle>
            <a:lvl1pPr>
              <a:defRPr sz="19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22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6" y="395704"/>
            <a:ext cx="7016195" cy="45811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7" y="968348"/>
            <a:ext cx="7016195" cy="3435863"/>
          </a:xfrm>
        </p:spPr>
        <p:txBody>
          <a:bodyPr/>
          <a:lstStyle>
            <a:lvl1pPr>
              <a:defRPr sz="19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45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06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122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84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245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306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368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429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490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65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93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24761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1" y="1183123"/>
            <a:ext cx="4040188" cy="479821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  <a:lvl2pPr marL="306135" indent="0">
              <a:buNone/>
              <a:defRPr sz="1400" b="1"/>
            </a:lvl2pPr>
            <a:lvl3pPr marL="612270" indent="0">
              <a:buNone/>
              <a:defRPr sz="1200" b="1"/>
            </a:lvl3pPr>
            <a:lvl4pPr marL="918405" indent="0">
              <a:buNone/>
              <a:defRPr sz="1100" b="1"/>
            </a:lvl4pPr>
            <a:lvl5pPr marL="1224540" indent="0">
              <a:buNone/>
              <a:defRPr sz="1100" b="1"/>
            </a:lvl5pPr>
            <a:lvl6pPr marL="1530675" indent="0">
              <a:buNone/>
              <a:defRPr sz="1100" b="1"/>
            </a:lvl6pPr>
            <a:lvl7pPr marL="1836809" indent="0">
              <a:buNone/>
              <a:defRPr sz="1100" b="1"/>
            </a:lvl7pPr>
            <a:lvl8pPr marL="2142945" indent="0">
              <a:buNone/>
              <a:defRPr sz="1100" b="1"/>
            </a:lvl8pPr>
            <a:lvl9pPr marL="2449080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1" y="1655520"/>
            <a:ext cx="4040188" cy="2276294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2" y="1183123"/>
            <a:ext cx="4041775" cy="479821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  <a:lvl2pPr marL="306135" indent="0">
              <a:buNone/>
              <a:defRPr sz="1400" b="1"/>
            </a:lvl2pPr>
            <a:lvl3pPr marL="612270" indent="0">
              <a:buNone/>
              <a:defRPr sz="1200" b="1"/>
            </a:lvl3pPr>
            <a:lvl4pPr marL="918405" indent="0">
              <a:buNone/>
              <a:defRPr sz="1100" b="1"/>
            </a:lvl4pPr>
            <a:lvl5pPr marL="1224540" indent="0">
              <a:buNone/>
              <a:defRPr sz="1100" b="1"/>
            </a:lvl5pPr>
            <a:lvl6pPr marL="1530675" indent="0">
              <a:buNone/>
              <a:defRPr sz="1100" b="1"/>
            </a:lvl6pPr>
            <a:lvl7pPr marL="1836809" indent="0">
              <a:buNone/>
              <a:defRPr sz="1100" b="1"/>
            </a:lvl7pPr>
            <a:lvl8pPr marL="2142945" indent="0">
              <a:buNone/>
              <a:defRPr sz="1100" b="1"/>
            </a:lvl8pPr>
            <a:lvl9pPr marL="2449080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2" y="1655520"/>
            <a:ext cx="4041775" cy="2276294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895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92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21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8"/>
          </a:xfrm>
        </p:spPr>
        <p:txBody>
          <a:bodyPr/>
          <a:lstStyle>
            <a:lvl1pPr marL="0" indent="0">
              <a:buNone/>
              <a:defRPr sz="1000"/>
            </a:lvl1pPr>
            <a:lvl2pPr marL="306135" indent="0">
              <a:buNone/>
              <a:defRPr sz="800"/>
            </a:lvl2pPr>
            <a:lvl3pPr marL="612270" indent="0">
              <a:buNone/>
              <a:defRPr sz="600"/>
            </a:lvl3pPr>
            <a:lvl4pPr marL="918405" indent="0">
              <a:buNone/>
              <a:defRPr sz="600"/>
            </a:lvl4pPr>
            <a:lvl5pPr marL="1224540" indent="0">
              <a:buNone/>
              <a:defRPr sz="600"/>
            </a:lvl5pPr>
            <a:lvl6pPr marL="1530675" indent="0">
              <a:buNone/>
              <a:defRPr sz="600"/>
            </a:lvl6pPr>
            <a:lvl7pPr marL="1836809" indent="0">
              <a:buNone/>
              <a:defRPr sz="600"/>
            </a:lvl7pPr>
            <a:lvl8pPr marL="2142945" indent="0">
              <a:buNone/>
              <a:defRPr sz="600"/>
            </a:lvl8pPr>
            <a:lvl9pPr marL="2449080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16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041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612270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601" indent="-229601" algn="l" defTabSz="61227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70" indent="-191335" algn="l" defTabSz="6122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37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472" indent="-153067" algn="l" defTabSz="61227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608" indent="-153067" algn="l" defTabSz="61227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742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89877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96012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2147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613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227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840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54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067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36809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294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908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1.mp4"/><Relationship Id="rId5" Type="http://schemas.openxmlformats.org/officeDocument/2006/relationships/image" Target="../media/image12.png"/><Relationship Id="rId4" Type="http://schemas.microsoft.com/office/2007/relationships/media" Target="../media/media1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900" y="281175"/>
            <a:ext cx="8084215" cy="513320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just"/>
            <a:r>
              <a:rPr lang="sr-Latn-BA" sz="2800" b="1" i="1" dirty="0">
                <a:solidFill>
                  <a:srgbClr val="231F20"/>
                </a:solidFill>
                <a:latin typeface="TimesNewRomanPSMT-Identity-H"/>
              </a:rPr>
              <a:t>    </a:t>
            </a:r>
            <a:r>
              <a:rPr lang="sr-Cyrl-BA" sz="2800" b="1" i="1" dirty="0">
                <a:solidFill>
                  <a:srgbClr val="231F20"/>
                </a:solidFill>
                <a:latin typeface="TimesNewRomanPSMT-Identity-H"/>
              </a:rPr>
              <a:t>СЕЛЕКЦИЈА И ПРЕВЛАЧЕЊЕ ТЕКСТА</a:t>
            </a:r>
            <a:endParaRPr lang="en-US" sz="2800" b="1" i="1" dirty="0">
              <a:solidFill>
                <a:srgbClr val="231F20"/>
              </a:solidFill>
              <a:latin typeface="TimesNewRomanPSMT-Identity-H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elica: nalevo 5">
            <a:extLst>
              <a:ext uri="{FF2B5EF4-FFF2-40B4-BE49-F238E27FC236}">
                <a16:creationId xmlns:a16="http://schemas.microsoft.com/office/drawing/2014/main" xmlns="" id="{C033DF52-0592-4825-95D3-14D7A8108397}"/>
              </a:ext>
            </a:extLst>
          </p:cNvPr>
          <p:cNvSpPr/>
          <p:nvPr/>
        </p:nvSpPr>
        <p:spPr>
          <a:xfrm rot="7665501">
            <a:off x="2433949" y="2470337"/>
            <a:ext cx="414578" cy="202826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5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ugaonik 16">
            <a:extLst>
              <a:ext uri="{FF2B5EF4-FFF2-40B4-BE49-F238E27FC236}">
                <a16:creationId xmlns:a16="http://schemas.microsoft.com/office/drawing/2014/main" xmlns="" id="{2CAE519E-EC94-48C7-BE0D-22B792187715}"/>
              </a:ext>
            </a:extLst>
          </p:cNvPr>
          <p:cNvSpPr/>
          <p:nvPr/>
        </p:nvSpPr>
        <p:spPr>
          <a:xfrm>
            <a:off x="3044950" y="2249125"/>
            <a:ext cx="4886560" cy="475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tekst 8">
            <a:extLst>
              <a:ext uri="{FF2B5EF4-FFF2-40B4-BE49-F238E27FC236}">
                <a16:creationId xmlns:a16="http://schemas.microsoft.com/office/drawing/2014/main" xmlns="" id="{6673B97D-05F5-429A-844A-369DE3F3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7655" y="1350110"/>
            <a:ext cx="4040188" cy="1679755"/>
          </a:xfrm>
        </p:spPr>
        <p:txBody>
          <a:bodyPr>
            <a:normAutofit/>
          </a:bodyPr>
          <a:lstStyle/>
          <a:p>
            <a:pPr algn="ctr"/>
            <a:r>
              <a:rPr lang="sr-Cyrl-BA" sz="2000" dirty="0">
                <a:solidFill>
                  <a:schemeClr val="tx1"/>
                </a:solidFill>
              </a:rPr>
              <a:t>СЕЛЕКТОВАЊЕ </a:t>
            </a:r>
          </a:p>
          <a:p>
            <a:pPr algn="ctr"/>
            <a:r>
              <a:rPr lang="sr-Cyrl-BA" sz="2000" dirty="0">
                <a:solidFill>
                  <a:schemeClr val="tx1"/>
                </a:solidFill>
              </a:rPr>
              <a:t>ЦИЈЕЛОГ ДОКУМЕНТА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5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037EBA3-4305-4630-A2BE-85BDA11AE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5770" y="3587225"/>
            <a:ext cx="814021" cy="477856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3C04CAC5-8B7E-4E88-B83E-458FB7E61681}"/>
              </a:ext>
            </a:extLst>
          </p:cNvPr>
          <p:cNvSpPr txBox="1"/>
          <p:nvPr/>
        </p:nvSpPr>
        <p:spPr>
          <a:xfrm>
            <a:off x="4572000" y="3533766"/>
            <a:ext cx="1832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/>
              <a:t>+    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12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ugaonik 16">
            <a:extLst>
              <a:ext uri="{FF2B5EF4-FFF2-40B4-BE49-F238E27FC236}">
                <a16:creationId xmlns:a16="http://schemas.microsoft.com/office/drawing/2014/main" xmlns="" id="{2CAE519E-EC94-48C7-BE0D-22B792187715}"/>
              </a:ext>
            </a:extLst>
          </p:cNvPr>
          <p:cNvSpPr/>
          <p:nvPr/>
        </p:nvSpPr>
        <p:spPr>
          <a:xfrm>
            <a:off x="2586835" y="2113635"/>
            <a:ext cx="5344675" cy="1527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3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tekst 8">
            <a:extLst>
              <a:ext uri="{FF2B5EF4-FFF2-40B4-BE49-F238E27FC236}">
                <a16:creationId xmlns:a16="http://schemas.microsoft.com/office/drawing/2014/main" xmlns="" id="{6673B97D-05F5-429A-844A-369DE3F3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7655" y="1197405"/>
            <a:ext cx="4040188" cy="2137870"/>
          </a:xfrm>
        </p:spPr>
        <p:txBody>
          <a:bodyPr>
            <a:normAutofit/>
          </a:bodyPr>
          <a:lstStyle/>
          <a:p>
            <a:pPr algn="ctr"/>
            <a:r>
              <a:rPr lang="sr-Cyrl-BA" sz="2000" dirty="0">
                <a:solidFill>
                  <a:schemeClr val="tx1"/>
                </a:solidFill>
              </a:rPr>
              <a:t>СЕЛЕКТОВАЊЕ </a:t>
            </a:r>
          </a:p>
          <a:p>
            <a:pPr algn="ctr"/>
            <a:r>
              <a:rPr lang="sr-Cyrl-BA" sz="2000" dirty="0">
                <a:solidFill>
                  <a:schemeClr val="tx1"/>
                </a:solidFill>
              </a:rPr>
              <a:t>БИЛО КОЈЕГ ДИЈЕЛА </a:t>
            </a:r>
          </a:p>
          <a:p>
            <a:pPr algn="ctr"/>
            <a:r>
              <a:rPr lang="sr-Cyrl-BA" sz="2000" dirty="0">
                <a:solidFill>
                  <a:schemeClr val="tx1"/>
                </a:solidFill>
              </a:rPr>
              <a:t>ДОКУМЕНТА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8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elica: nalevo 5">
            <a:extLst>
              <a:ext uri="{FF2B5EF4-FFF2-40B4-BE49-F238E27FC236}">
                <a16:creationId xmlns:a16="http://schemas.microsoft.com/office/drawing/2014/main" xmlns="" id="{67DB4413-28C7-4700-9B7C-97A9638A4E9C}"/>
              </a:ext>
            </a:extLst>
          </p:cNvPr>
          <p:cNvSpPr/>
          <p:nvPr/>
        </p:nvSpPr>
        <p:spPr>
          <a:xfrm rot="4541086">
            <a:off x="4412714" y="2664462"/>
            <a:ext cx="318571" cy="163742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8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ugaonik 16">
            <a:extLst>
              <a:ext uri="{FF2B5EF4-FFF2-40B4-BE49-F238E27FC236}">
                <a16:creationId xmlns:a16="http://schemas.microsoft.com/office/drawing/2014/main" xmlns="" id="{2CAE519E-EC94-48C7-BE0D-22B792187715}"/>
              </a:ext>
            </a:extLst>
          </p:cNvPr>
          <p:cNvSpPr/>
          <p:nvPr/>
        </p:nvSpPr>
        <p:spPr>
          <a:xfrm>
            <a:off x="4419295" y="2266340"/>
            <a:ext cx="1679755" cy="305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8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tekst 8">
            <a:extLst>
              <a:ext uri="{FF2B5EF4-FFF2-40B4-BE49-F238E27FC236}">
                <a16:creationId xmlns:a16="http://schemas.microsoft.com/office/drawing/2014/main" xmlns="" id="{6673B97D-05F5-429A-844A-369DE3F3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7655" y="891995"/>
            <a:ext cx="4040188" cy="2137870"/>
          </a:xfrm>
        </p:spPr>
        <p:txBody>
          <a:bodyPr>
            <a:normAutofit/>
          </a:bodyPr>
          <a:lstStyle/>
          <a:p>
            <a:pPr algn="ctr"/>
            <a:r>
              <a:rPr lang="sr-Cyrl-BA" sz="2000" dirty="0">
                <a:solidFill>
                  <a:schemeClr val="tx1"/>
                </a:solidFill>
              </a:rPr>
              <a:t>ПРЕВЛАЧЕЊЕ </a:t>
            </a:r>
          </a:p>
          <a:p>
            <a:pPr algn="ctr"/>
            <a:r>
              <a:rPr lang="sr-Cyrl-BA" sz="2000" dirty="0">
                <a:solidFill>
                  <a:schemeClr val="tx1"/>
                </a:solidFill>
              </a:rPr>
              <a:t>ДИЈЕЛА ТЕКСТА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5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ugaonik 16">
            <a:extLst>
              <a:ext uri="{FF2B5EF4-FFF2-40B4-BE49-F238E27FC236}">
                <a16:creationId xmlns:a16="http://schemas.microsoft.com/office/drawing/2014/main" xmlns="" id="{2CAE519E-EC94-48C7-BE0D-22B792187715}"/>
              </a:ext>
            </a:extLst>
          </p:cNvPr>
          <p:cNvSpPr/>
          <p:nvPr/>
        </p:nvSpPr>
        <p:spPr>
          <a:xfrm>
            <a:off x="4419295" y="2266340"/>
            <a:ext cx="1679755" cy="305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imanje ekrana 3">
            <a:hlinkClick r:id="" action="ppaction://media"/>
            <a:extLst>
              <a:ext uri="{FF2B5EF4-FFF2-40B4-BE49-F238E27FC236}">
                <a16:creationId xmlns:a16="http://schemas.microsoft.com/office/drawing/2014/main" xmlns="" id="{2F663C7D-62FB-4178-B183-6E70BC1368A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128469"/>
            <a:ext cx="9144000" cy="489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8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33880"/>
            <a:ext cx="9144000" cy="44038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Ако </a:t>
            </a:r>
            <a:r>
              <a:rPr lang="sr-Cyrl-B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желите</a:t>
            </a:r>
            <a:r>
              <a:rPr lang="sr-Cyrl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неки текст обликовати најприје </a:t>
            </a:r>
          </a:p>
          <a:p>
            <a:pPr marL="0" indent="0" algn="just">
              <a:buNone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морате селектовати (маркирати).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Селектовањем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 говорите </a:t>
            </a:r>
            <a:r>
              <a:rPr lang="sr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–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 који  </a:t>
            </a:r>
          </a:p>
          <a:p>
            <a:pPr marL="0" indent="0" algn="just">
              <a:buNone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дио текста </a:t>
            </a:r>
            <a:r>
              <a:rPr lang="sr-Cyrl-B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желите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примијенити неку наредбу.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Најједноставнији начин </a:t>
            </a:r>
            <a:r>
              <a:rPr lang="sr-Cyrl-B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селектовања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 је </a:t>
            </a:r>
          </a:p>
          <a:p>
            <a:pPr marL="0" indent="0" algn="just">
              <a:buNone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помоћу миша. (повлачењем или кликом на </a:t>
            </a:r>
          </a:p>
          <a:p>
            <a:pPr marL="0" indent="0" algn="just">
              <a:buNone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ријеч, цијелу реченицу или пасус).</a:t>
            </a:r>
          </a:p>
          <a:p>
            <a:pPr marL="0" indent="0" algn="just">
              <a:buNone/>
            </a:pPr>
            <a:endParaRPr lang="sr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4170" y="3376647"/>
            <a:ext cx="1799830" cy="1807865"/>
          </a:xfr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tekst 8">
            <a:extLst>
              <a:ext uri="{FF2B5EF4-FFF2-40B4-BE49-F238E27FC236}">
                <a16:creationId xmlns:a16="http://schemas.microsoft.com/office/drawing/2014/main" xmlns="" id="{6673B97D-05F5-429A-844A-369DE3F3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9174679">
            <a:off x="3197655" y="2419045"/>
            <a:ext cx="4040188" cy="610820"/>
          </a:xfrm>
        </p:spPr>
        <p:txBody>
          <a:bodyPr>
            <a:normAutofit/>
          </a:bodyPr>
          <a:lstStyle/>
          <a:p>
            <a:pPr algn="ctr"/>
            <a:r>
              <a:rPr lang="sr-Cyrl-BA" sz="2800" dirty="0">
                <a:solidFill>
                  <a:schemeClr val="tx1"/>
                </a:solidFill>
              </a:rPr>
              <a:t>ХВАЛА НА ПАЖЊИ!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3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tekst 8">
            <a:extLst>
              <a:ext uri="{FF2B5EF4-FFF2-40B4-BE49-F238E27FC236}">
                <a16:creationId xmlns:a16="http://schemas.microsoft.com/office/drawing/2014/main" xmlns="" id="{6673B97D-05F5-429A-844A-369DE3F3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7655" y="1350110"/>
            <a:ext cx="4040188" cy="1679755"/>
          </a:xfrm>
        </p:spPr>
        <p:txBody>
          <a:bodyPr>
            <a:normAutofit/>
          </a:bodyPr>
          <a:lstStyle/>
          <a:p>
            <a:pPr algn="ctr"/>
            <a:r>
              <a:rPr lang="sr-Cyrl-BA" sz="2000" dirty="0">
                <a:solidFill>
                  <a:schemeClr val="tx1"/>
                </a:solidFill>
              </a:rPr>
              <a:t>СЕЛЕКТОВАЊЕ </a:t>
            </a:r>
          </a:p>
          <a:p>
            <a:pPr algn="ctr"/>
            <a:r>
              <a:rPr lang="sr-Cyrl-BA" sz="2000" dirty="0">
                <a:solidFill>
                  <a:schemeClr val="tx1"/>
                </a:solidFill>
              </a:rPr>
              <a:t>ЈЕДНЕ РИЈЕЧИ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3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elica: nalevo 5">
            <a:extLst>
              <a:ext uri="{FF2B5EF4-FFF2-40B4-BE49-F238E27FC236}">
                <a16:creationId xmlns:a16="http://schemas.microsoft.com/office/drawing/2014/main" xmlns="" id="{C033DF52-0592-4825-95D3-14D7A8108397}"/>
              </a:ext>
            </a:extLst>
          </p:cNvPr>
          <p:cNvSpPr/>
          <p:nvPr/>
        </p:nvSpPr>
        <p:spPr>
          <a:xfrm rot="4541086">
            <a:off x="3350361" y="2407791"/>
            <a:ext cx="169213" cy="131456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1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ugaonik 16">
            <a:extLst>
              <a:ext uri="{FF2B5EF4-FFF2-40B4-BE49-F238E27FC236}">
                <a16:creationId xmlns:a16="http://schemas.microsoft.com/office/drawing/2014/main" xmlns="" id="{2CAE519E-EC94-48C7-BE0D-22B792187715}"/>
              </a:ext>
            </a:extLst>
          </p:cNvPr>
          <p:cNvSpPr/>
          <p:nvPr/>
        </p:nvSpPr>
        <p:spPr>
          <a:xfrm>
            <a:off x="3350360" y="2249126"/>
            <a:ext cx="458116" cy="3054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4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tekst 8">
            <a:extLst>
              <a:ext uri="{FF2B5EF4-FFF2-40B4-BE49-F238E27FC236}">
                <a16:creationId xmlns:a16="http://schemas.microsoft.com/office/drawing/2014/main" xmlns="" id="{6673B97D-05F5-429A-844A-369DE3F3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7655" y="1350110"/>
            <a:ext cx="4040188" cy="1679755"/>
          </a:xfrm>
        </p:spPr>
        <p:txBody>
          <a:bodyPr>
            <a:normAutofit/>
          </a:bodyPr>
          <a:lstStyle/>
          <a:p>
            <a:pPr algn="ctr"/>
            <a:r>
              <a:rPr lang="sr-Cyrl-BA" sz="2000" dirty="0">
                <a:solidFill>
                  <a:schemeClr val="tx1"/>
                </a:solidFill>
              </a:rPr>
              <a:t>СЕЛЕКТОВАЊЕ </a:t>
            </a:r>
          </a:p>
          <a:p>
            <a:pPr algn="ctr"/>
            <a:r>
              <a:rPr lang="sr-Cyrl-BA" sz="2000" dirty="0">
                <a:solidFill>
                  <a:schemeClr val="tx1"/>
                </a:solidFill>
              </a:rPr>
              <a:t>ЈЕДНЕ РЕЧЕНИЦЕ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elica: nalevo 5">
            <a:extLst>
              <a:ext uri="{FF2B5EF4-FFF2-40B4-BE49-F238E27FC236}">
                <a16:creationId xmlns:a16="http://schemas.microsoft.com/office/drawing/2014/main" xmlns="" id="{C033DF52-0592-4825-95D3-14D7A8108397}"/>
              </a:ext>
            </a:extLst>
          </p:cNvPr>
          <p:cNvSpPr/>
          <p:nvPr/>
        </p:nvSpPr>
        <p:spPr>
          <a:xfrm rot="7665501">
            <a:off x="3044767" y="2646696"/>
            <a:ext cx="414578" cy="202826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75A186C-6BB2-4CFD-A60E-3D5328C36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8720" y="2522127"/>
            <a:ext cx="631888" cy="370938"/>
          </a:xfrm>
          <a:prstGeom prst="rect">
            <a:avLst/>
          </a:prstGeom>
        </p:spPr>
      </p:pic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7BB241E7-EB68-4CE6-89CF-CEEBC4E6CB35}"/>
              </a:ext>
            </a:extLst>
          </p:cNvPr>
          <p:cNvSpPr txBox="1"/>
          <p:nvPr/>
        </p:nvSpPr>
        <p:spPr>
          <a:xfrm>
            <a:off x="2760609" y="2507541"/>
            <a:ext cx="28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/>
              <a:t>+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826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ugaonik 16">
            <a:extLst>
              <a:ext uri="{FF2B5EF4-FFF2-40B4-BE49-F238E27FC236}">
                <a16:creationId xmlns:a16="http://schemas.microsoft.com/office/drawing/2014/main" xmlns="" id="{2CAE519E-EC94-48C7-BE0D-22B792187715}"/>
              </a:ext>
            </a:extLst>
          </p:cNvPr>
          <p:cNvSpPr/>
          <p:nvPr/>
        </p:nvSpPr>
        <p:spPr>
          <a:xfrm>
            <a:off x="2739540" y="2586055"/>
            <a:ext cx="4886560" cy="475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4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tekst 8">
            <a:extLst>
              <a:ext uri="{FF2B5EF4-FFF2-40B4-BE49-F238E27FC236}">
                <a16:creationId xmlns:a16="http://schemas.microsoft.com/office/drawing/2014/main" xmlns="" id="{6673B97D-05F5-429A-844A-369DE3F3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7655" y="1350110"/>
            <a:ext cx="4040188" cy="1679755"/>
          </a:xfrm>
        </p:spPr>
        <p:txBody>
          <a:bodyPr>
            <a:normAutofit/>
          </a:bodyPr>
          <a:lstStyle/>
          <a:p>
            <a:pPr algn="ctr"/>
            <a:r>
              <a:rPr lang="sr-Cyrl-BA" sz="2000" dirty="0">
                <a:solidFill>
                  <a:schemeClr val="tx1"/>
                </a:solidFill>
              </a:rPr>
              <a:t>СЕЛЕКТОВАЊЕ </a:t>
            </a:r>
          </a:p>
          <a:p>
            <a:pPr algn="ctr"/>
            <a:r>
              <a:rPr lang="sr-Cyrl-BA" sz="2000" dirty="0">
                <a:solidFill>
                  <a:schemeClr val="tx1"/>
                </a:solidFill>
              </a:rPr>
              <a:t>ЈЕДНОГ РЕТКА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97DD32FB-B774-4E72-88F2-B8EF1B6DEC91}" vid="{D22C864C-73AC-4B24-A3A4-72300F9CF2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86</Words>
  <Application>Microsoft Office PowerPoint</Application>
  <PresentationFormat>On-screen Show (16:9)</PresentationFormat>
  <Paragraphs>24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Saša Bijeljic</dc:creator>
  <cp:lastModifiedBy>Aleksandra Stankovic</cp:lastModifiedBy>
  <cp:revision>203</cp:revision>
  <dcterms:created xsi:type="dcterms:W3CDTF">2013-08-21T19:17:07Z</dcterms:created>
  <dcterms:modified xsi:type="dcterms:W3CDTF">2021-03-10T07:19:50Z</dcterms:modified>
</cp:coreProperties>
</file>