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9" r:id="rId3"/>
    <p:sldId id="270" r:id="rId4"/>
    <p:sldId id="271" r:id="rId5"/>
    <p:sldId id="258" r:id="rId6"/>
    <p:sldId id="260" r:id="rId7"/>
    <p:sldId id="259" r:id="rId8"/>
    <p:sldId id="261" r:id="rId9"/>
    <p:sldId id="262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74" autoAdjust="0"/>
  </p:normalViewPr>
  <p:slideViewPr>
    <p:cSldViewPr snapToGrid="0">
      <p:cViewPr varScale="1">
        <p:scale>
          <a:sx n="77" d="100"/>
          <a:sy n="77" d="100"/>
        </p:scale>
        <p:origin x="-120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8311F-6609-488A-B3C1-BFE9B052CD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782AD-13C4-473A-A85F-EE104E533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07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895520" y="327454"/>
            <a:ext cx="4967760" cy="14478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sr-Cyrl-RS" sz="39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ТЕХНИЧКО ОБРАЗОВАЊЕ</a:t>
            </a:r>
            <a:r>
              <a:rPr lang="sr-Latn-C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C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2239" y="5696464"/>
            <a:ext cx="10443862" cy="1161535"/>
          </a:xfrm>
        </p:spPr>
        <p:txBody>
          <a:bodyPr/>
          <a:lstStyle/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sr-Cyrl-BA" altLang="en-US" b="1" dirty="0" smtClean="0">
                <a:solidFill>
                  <a:schemeClr val="tx1"/>
                </a:solidFill>
              </a:rPr>
              <a:t>Датум: 19.</a:t>
            </a:r>
            <a:r>
              <a:rPr lang="sr-Latn-BA" altLang="en-US" b="1" dirty="0" smtClean="0">
                <a:solidFill>
                  <a:schemeClr val="tx1"/>
                </a:solidFill>
              </a:rPr>
              <a:t>02</a:t>
            </a:r>
            <a:r>
              <a:rPr lang="sr-Cyrl-BA" altLang="en-US" b="1" dirty="0" smtClean="0">
                <a:solidFill>
                  <a:schemeClr val="tx1"/>
                </a:solidFill>
              </a:rPr>
              <a:t>.202</a:t>
            </a:r>
            <a:r>
              <a:rPr lang="sr-Latn-BA" altLang="en-US" b="1" dirty="0" smtClean="0">
                <a:solidFill>
                  <a:schemeClr val="tx1"/>
                </a:solidFill>
              </a:rPr>
              <a:t>1</a:t>
            </a:r>
            <a:r>
              <a:rPr lang="sr-Cyrl-BA" altLang="en-US" b="1" dirty="0" smtClean="0">
                <a:solidFill>
                  <a:schemeClr val="tx1"/>
                </a:solidFill>
              </a:rPr>
              <a:t>.године                                                                     </a:t>
            </a:r>
            <a:r>
              <a:rPr lang="sr-Latn-CS" altLang="en-US" b="1" dirty="0" smtClean="0">
                <a:solidFill>
                  <a:schemeClr val="tx1"/>
                </a:solidFill>
              </a:rPr>
              <a:t>Наставник</a:t>
            </a:r>
            <a:r>
              <a:rPr lang="sr-Cyrl-BA" altLang="en-US" b="1" dirty="0" smtClean="0">
                <a:solidFill>
                  <a:schemeClr val="tx1"/>
                </a:solidFill>
              </a:rPr>
              <a:t>:</a:t>
            </a:r>
            <a:r>
              <a:rPr lang="sr-Latn-CS" altLang="en-US" b="1" i="1" dirty="0" smtClean="0">
                <a:solidFill>
                  <a:schemeClr val="tx1"/>
                </a:solidFill>
              </a:rPr>
              <a:t> Бојан Мрђа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38747" y="1646194"/>
            <a:ext cx="71323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Уређење</a:t>
            </a:r>
            <a:r>
              <a:rPr lang="sr-Latn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ентеријера и екстеријера.</a:t>
            </a:r>
            <a:endParaRPr lang="sr-Latn-BA" sz="5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Приједлог за уређење стана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088" y="1646194"/>
            <a:ext cx="260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7. разред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382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1496" y="1662417"/>
            <a:ext cx="9360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b="1" dirty="0"/>
              <a:t>Спаваћа соба </a:t>
            </a:r>
            <a:r>
              <a:rPr lang="ru-RU" sz="2400" dirty="0"/>
              <a:t>је </a:t>
            </a:r>
            <a:r>
              <a:rPr lang="ru-RU" sz="2400" dirty="0" smtClean="0"/>
              <a:t>мјесто </a:t>
            </a:r>
            <a:r>
              <a:rPr lang="ru-RU" sz="2400" dirty="0"/>
              <a:t>за одмор и спавање</a:t>
            </a:r>
            <a:r>
              <a:rPr lang="ru-RU" sz="2400" dirty="0" smtClean="0"/>
              <a:t>. Треба да је смјештена у мирнијем дијелу стана.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dirty="0"/>
              <a:t> </a:t>
            </a:r>
            <a:r>
              <a:rPr lang="ru-RU" sz="2400" dirty="0" smtClean="0"/>
              <a:t>Намјештај </a:t>
            </a:r>
            <a:r>
              <a:rPr lang="ru-RU" sz="2400" dirty="0"/>
              <a:t>чине кревети, ноћни ормарићи, тоалетни сто,  плакари</a:t>
            </a:r>
            <a:r>
              <a:rPr lang="ru-RU" sz="2400" dirty="0" smtClean="0"/>
              <a:t>...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2065" y="3365500"/>
            <a:ext cx="63500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31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8617" y="1546507"/>
            <a:ext cx="93608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b="1" dirty="0" smtClean="0"/>
              <a:t>Дјечије спаваће собе</a:t>
            </a:r>
            <a:r>
              <a:rPr lang="sr-Cyrl-BA" sz="2400" dirty="0" smtClean="0"/>
              <a:t> најчешће су и собе за игру и дневни боравак дјетета. 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sr-Cyrl-BA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dirty="0" smtClean="0"/>
              <a:t>У идеалним стамбеним условима свако дијете треба да има своју собу.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sr-Cyrl-BA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dirty="0" smtClean="0"/>
              <a:t>Приликом опремања</a:t>
            </a:r>
          </a:p>
          <a:p>
            <a:pPr marL="0" lvl="1"/>
            <a:r>
              <a:rPr lang="sr-Cyrl-BA" sz="2400" dirty="0"/>
              <a:t> </a:t>
            </a:r>
            <a:r>
              <a:rPr lang="sr-Cyrl-BA" sz="2400" dirty="0" smtClean="0"/>
              <a:t>   треба водити рачуна </a:t>
            </a:r>
          </a:p>
          <a:p>
            <a:pPr marL="0" lvl="1"/>
            <a:r>
              <a:rPr lang="sr-Cyrl-BA" sz="2400" dirty="0"/>
              <a:t> </a:t>
            </a:r>
            <a:r>
              <a:rPr lang="sr-Cyrl-BA" sz="2400" dirty="0" smtClean="0"/>
              <a:t>   да намјештај буде </a:t>
            </a:r>
          </a:p>
          <a:p>
            <a:pPr marL="0" lvl="1"/>
            <a:r>
              <a:rPr lang="sr-Cyrl-BA" sz="2400" dirty="0"/>
              <a:t> </a:t>
            </a:r>
            <a:r>
              <a:rPr lang="sr-Cyrl-BA" sz="2400" dirty="0" smtClean="0"/>
              <a:t>   стабилан,сигуран и </a:t>
            </a:r>
          </a:p>
          <a:p>
            <a:pPr marL="0" lvl="1"/>
            <a:r>
              <a:rPr lang="sr-Cyrl-BA" sz="2400" dirty="0"/>
              <a:t> </a:t>
            </a:r>
            <a:r>
              <a:rPr lang="sr-Cyrl-BA" sz="2400" dirty="0" smtClean="0"/>
              <a:t>   заобљених ивица.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6543" y="3371449"/>
            <a:ext cx="435292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83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1496" y="1662417"/>
            <a:ext cx="93608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b="1" dirty="0" smtClean="0"/>
              <a:t>Купатило </a:t>
            </a:r>
            <a:r>
              <a:rPr lang="sr-Cyrl-BA" sz="2400" dirty="0" smtClean="0"/>
              <a:t>је просторија чија је намјена одржавање личне хигијене.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dirty="0"/>
              <a:t>Поред санитарија: каде, </a:t>
            </a:r>
            <a:r>
              <a:rPr lang="ru-RU" sz="2400" dirty="0" smtClean="0"/>
              <a:t>лавабоа, WС </a:t>
            </a:r>
            <a:r>
              <a:rPr lang="ru-RU" sz="2400" dirty="0"/>
              <a:t>шоље, опрема се и </a:t>
            </a:r>
            <a:r>
              <a:rPr lang="ru-RU" sz="2400" dirty="0" smtClean="0"/>
              <a:t>намјештајем </a:t>
            </a:r>
            <a:r>
              <a:rPr lang="ru-RU" sz="2400" dirty="0"/>
              <a:t>у виду полица, ормарића, огледалом итд.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2514" y="3358243"/>
            <a:ext cx="4666343" cy="349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005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1496" y="1981731"/>
            <a:ext cx="936085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b="1" dirty="0" smtClean="0"/>
              <a:t>Које комбинације намјена просторија треба избјегавати: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sr-Cyrl-BA" sz="2400" b="1" dirty="0" smtClean="0"/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sr-Cyrl-BA" sz="2400" dirty="0" smtClean="0"/>
              <a:t>Припремање хране и спавање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endParaRPr lang="sr-Cyrl-BA" sz="2400" dirty="0" smtClean="0"/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sr-Cyrl-BA" sz="2400" dirty="0" smtClean="0"/>
              <a:t>Боравак и посјете одраслих са спавањем и радом дјеце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endParaRPr lang="sr-Cyrl-BA" sz="2400" dirty="0" smtClean="0"/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sr-Cyrl-BA" sz="2400" dirty="0" smtClean="0"/>
              <a:t>Припремање хране и одржавања хигијене рубља</a:t>
            </a:r>
          </a:p>
          <a:p>
            <a:pPr marL="0" lvl="1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56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1496" y="1981731"/>
            <a:ext cx="936085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b="1" dirty="0" smtClean="0"/>
              <a:t>Задатак са самосталан рад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sr-Cyrl-BA" sz="2400" b="1" dirty="0"/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b="1" dirty="0" smtClean="0"/>
              <a:t>У радној свесци урадити задатке на стр. 40 и 41.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sr-Cyrl-BA" sz="2400" b="1" dirty="0"/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sr-Cyrl-BA" sz="2400" b="1" dirty="0" smtClean="0"/>
          </a:p>
          <a:p>
            <a:pPr marL="0" lvl="1"/>
            <a:endParaRPr lang="sr-Cyrl-BA" sz="2400" b="1" dirty="0" smtClean="0"/>
          </a:p>
          <a:p>
            <a:pPr marL="1371600" lvl="4"/>
            <a:r>
              <a:rPr lang="sr-Cyrl-BA" sz="4000" b="1" dirty="0" smtClean="0"/>
              <a:t>	Хвала на пажњи</a:t>
            </a:r>
            <a:endParaRPr lang="sr-Cyrl-BA" sz="4000" dirty="0" smtClean="0"/>
          </a:p>
          <a:p>
            <a:pPr marL="0" lvl="1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Уређење ентеријера и екстеријера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9726" y="2219152"/>
            <a:ext cx="5832041" cy="506139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Уређење ЕНТЕРИЈЕРА</a:t>
            </a:r>
            <a:r>
              <a:rPr lang="ru-RU" sz="2400" dirty="0" smtClean="0"/>
              <a:t> - подразумијева унутрашњу уређеност грађевинског објекта.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Уређење ЕКСТЕРИЈЕРА</a:t>
            </a:r>
            <a:r>
              <a:rPr lang="ru-RU" sz="2400" dirty="0" smtClean="0"/>
              <a:t> -  подразумијева уређење спољашњег </a:t>
            </a:r>
            <a:r>
              <a:rPr lang="ru-RU" sz="2400" dirty="0"/>
              <a:t>или </a:t>
            </a:r>
            <a:r>
              <a:rPr lang="ru-RU" sz="2400" dirty="0" smtClean="0"/>
              <a:t>околног простора </a:t>
            </a:r>
            <a:r>
              <a:rPr lang="ru-RU" sz="2400" dirty="0"/>
              <a:t>грађевинског </a:t>
            </a:r>
            <a:r>
              <a:rPr lang="ru-RU" sz="2400" dirty="0" smtClean="0"/>
              <a:t>објекта.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760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Уређење екстеријера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373" y="1796603"/>
            <a:ext cx="10267484" cy="5061397"/>
          </a:xfrm>
        </p:spPr>
        <p:txBody>
          <a:bodyPr>
            <a:normAutofit/>
          </a:bodyPr>
          <a:lstStyle/>
          <a:p>
            <a:r>
              <a:rPr lang="sr-Cyrl-BA" sz="2400" dirty="0"/>
              <a:t>У насељима са породичним кућама уређење екстеријера састоји се од уређења дворишта, сађења украсног шибља, </a:t>
            </a:r>
            <a:r>
              <a:rPr lang="sr-Cyrl-BA" sz="2400" dirty="0" smtClean="0"/>
              <a:t>цвијећа</a:t>
            </a:r>
            <a:r>
              <a:rPr lang="sr-Cyrl-BA" sz="2400" dirty="0"/>
              <a:t>, </a:t>
            </a:r>
            <a:r>
              <a:rPr lang="sr-Cyrl-BA" sz="2400" dirty="0" smtClean="0"/>
              <a:t>дрвећа </a:t>
            </a:r>
            <a:r>
              <a:rPr lang="sr-Cyrl-BA" sz="2400" dirty="0"/>
              <a:t>и сл.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7088" y="3459616"/>
            <a:ext cx="4099291" cy="2906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5063" y="3459616"/>
            <a:ext cx="4099291" cy="290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90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Уређење екстеријера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373" y="1796603"/>
            <a:ext cx="5097945" cy="5061397"/>
          </a:xfrm>
        </p:spPr>
        <p:txBody>
          <a:bodyPr>
            <a:normAutofit/>
          </a:bodyPr>
          <a:lstStyle/>
          <a:p>
            <a:r>
              <a:rPr lang="ru-RU" sz="2400" dirty="0"/>
              <a:t>У градским срединама, са високим стамбеним зградама, уређење екстеријера се састоји од уређења зелених површина и паркова.</a:t>
            </a:r>
          </a:p>
          <a:p>
            <a:endParaRPr lang="ru-RU" sz="2400" dirty="0"/>
          </a:p>
          <a:p>
            <a:r>
              <a:rPr lang="ru-RU" sz="2400" dirty="0"/>
              <a:t>Екстеријер чине и сви објекти који имају функцију да украсе околину објекта, разне стазе, скулптуре, фонтане и сл.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1638" y="1796603"/>
            <a:ext cx="3686041" cy="2457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1638" y="4460763"/>
            <a:ext cx="3727092" cy="239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144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373" y="1796603"/>
            <a:ext cx="5832041" cy="5061397"/>
          </a:xfrm>
        </p:spPr>
        <p:txBody>
          <a:bodyPr>
            <a:normAutofit/>
          </a:bodyPr>
          <a:lstStyle/>
          <a:p>
            <a:r>
              <a:rPr lang="ru-RU" sz="2400" dirty="0"/>
              <a:t>Удобност становања утиче на физички и психички развој </a:t>
            </a:r>
            <a:r>
              <a:rPr lang="ru-RU" sz="2400" dirty="0" smtClean="0"/>
              <a:t>чов</a:t>
            </a:r>
            <a:r>
              <a:rPr lang="sr-Latn-BA" sz="2400" dirty="0" smtClean="0"/>
              <a:t>j</a:t>
            </a:r>
            <a:r>
              <a:rPr lang="ru-RU" sz="2400" dirty="0" smtClean="0"/>
              <a:t>ека </a:t>
            </a:r>
            <a:r>
              <a:rPr lang="ru-RU" sz="2400" dirty="0"/>
              <a:t>и породице, јер стан </a:t>
            </a:r>
            <a:r>
              <a:rPr lang="sr-Cyrl-BA" sz="2400" dirty="0" smtClean="0"/>
              <a:t>или кућа </a:t>
            </a:r>
            <a:r>
              <a:rPr lang="ru-RU" sz="2400" dirty="0" smtClean="0"/>
              <a:t>треба </a:t>
            </a:r>
            <a:r>
              <a:rPr lang="ru-RU" sz="2400" dirty="0"/>
              <a:t>да </a:t>
            </a:r>
            <a:r>
              <a:rPr lang="ru-RU" sz="2400" dirty="0" smtClean="0"/>
              <a:t>пружају </a:t>
            </a:r>
            <a:r>
              <a:rPr lang="ru-RU" sz="2400" dirty="0"/>
              <a:t>услове за неометан одмор, одржавање личне хигијене и чистоће стана, за лако припремање хране, рад, разоноду и др.  </a:t>
            </a:r>
            <a:endParaRPr lang="ru-RU" sz="2400" dirty="0" smtClean="0"/>
          </a:p>
          <a:p>
            <a:r>
              <a:rPr lang="ru-RU" sz="2400" dirty="0" smtClean="0"/>
              <a:t>Да би породица од једног празног стамбеног простора створила себи дом мора се позабавити планирањем и уређењем.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7495504" y="1796601"/>
            <a:ext cx="4696496" cy="506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02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373" y="1796604"/>
            <a:ext cx="10412627" cy="2929942"/>
          </a:xfrm>
        </p:spPr>
        <p:txBody>
          <a:bodyPr>
            <a:normAutofit/>
          </a:bodyPr>
          <a:lstStyle/>
          <a:p>
            <a:r>
              <a:rPr lang="ru-RU" sz="2400" dirty="0"/>
              <a:t>Једна од главних компонената удобности стана је функционални распоред просторија у односу на њихову </a:t>
            </a:r>
            <a:r>
              <a:rPr lang="ru-RU" sz="2400" dirty="0" smtClean="0"/>
              <a:t>намјену </a:t>
            </a:r>
            <a:r>
              <a:rPr lang="ru-RU" sz="2400" dirty="0"/>
              <a:t>и коришћење. </a:t>
            </a:r>
            <a:endParaRPr lang="ru-RU" sz="2400" dirty="0" smtClean="0"/>
          </a:p>
          <a:p>
            <a:r>
              <a:rPr lang="ru-RU" sz="2400" dirty="0" smtClean="0"/>
              <a:t>У </a:t>
            </a:r>
            <a:r>
              <a:rPr lang="ru-RU" sz="2400" dirty="0"/>
              <a:t>савременом стану разликујемо функционалне групе просторија</a:t>
            </a:r>
            <a:r>
              <a:rPr lang="ru-RU" sz="2400" dirty="0" smtClean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556125" y="2926947"/>
            <a:ext cx="2999795" cy="486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33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30134" y="1804085"/>
            <a:ext cx="936085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b="1" dirty="0"/>
              <a:t>Улаз, предсобље и хол </a:t>
            </a:r>
            <a:r>
              <a:rPr lang="ru-RU" sz="2400" dirty="0"/>
              <a:t>су </a:t>
            </a:r>
            <a:r>
              <a:rPr lang="ru-RU" sz="2400" dirty="0" smtClean="0"/>
              <a:t>дијелови </a:t>
            </a:r>
            <a:r>
              <a:rPr lang="ru-RU" sz="2400" dirty="0"/>
              <a:t>стана који служе као баријера продирању буке, </a:t>
            </a:r>
            <a:r>
              <a:rPr lang="ru-RU" sz="2400" dirty="0" smtClean="0"/>
              <a:t>прашине, хладноће у </a:t>
            </a:r>
            <a:r>
              <a:rPr lang="ru-RU" sz="2400" dirty="0"/>
              <a:t>главне стамбене просторије. </a:t>
            </a:r>
            <a:endParaRPr lang="ru-RU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Предсобље </a:t>
            </a:r>
            <a:r>
              <a:rPr lang="ru-RU" sz="2400" dirty="0"/>
              <a:t>обично служи </a:t>
            </a:r>
            <a:endParaRPr lang="ru-RU" sz="2400" dirty="0" smtClean="0"/>
          </a:p>
          <a:p>
            <a:pPr marL="0" lvl="1"/>
            <a:r>
              <a:rPr lang="ru-RU" sz="2400" dirty="0" smtClean="0"/>
              <a:t>    за </a:t>
            </a:r>
            <a:r>
              <a:rPr lang="ru-RU" sz="2400" dirty="0"/>
              <a:t>одлагање горње </a:t>
            </a:r>
            <a:r>
              <a:rPr lang="ru-RU" sz="2400" dirty="0" smtClean="0"/>
              <a:t>одјеће и</a:t>
            </a:r>
          </a:p>
          <a:p>
            <a:pPr marL="0" lvl="1"/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обуће.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503" y="2989405"/>
            <a:ext cx="4696497" cy="3868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0134" y="4642009"/>
            <a:ext cx="4984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dirty="0" smtClean="0"/>
              <a:t>Основно је правило да се из предсобља обезбјеђује непосредан приступ у дневну собу, кухињу, купатило и спаваће собе.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05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9372" y="3128893"/>
            <a:ext cx="46804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Ова просторија има више функција: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Користи се за одмарање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Читање, писање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Разоноду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Примање посјета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ru-RU" sz="2400" dirty="0" smtClean="0"/>
              <a:t>Окупљање укућана преко дана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9798" y="3128893"/>
            <a:ext cx="5533623" cy="34491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79373" y="1804085"/>
            <a:ext cx="93608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b="1" dirty="0" smtClean="0"/>
              <a:t>Дневна соба</a:t>
            </a:r>
            <a:r>
              <a:rPr lang="sr-Cyrl-BA" sz="2400" dirty="0" smtClean="0"/>
              <a:t> је углавном највећа просторија у стану јер се користи за дневни боравак и представља средиште породичног живота.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47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Израда плана стана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1496" y="1662417"/>
            <a:ext cx="93608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b="1" dirty="0" smtClean="0"/>
              <a:t>Кухиња</a:t>
            </a:r>
            <a:r>
              <a:rPr lang="ru-RU" sz="2400" dirty="0" smtClean="0"/>
              <a:t> </a:t>
            </a:r>
            <a:r>
              <a:rPr lang="ru-RU" sz="2400" dirty="0"/>
              <a:t>је обавезна у сваком стану. У овој просторији се спрема храна па мора имати и водоводну, </a:t>
            </a:r>
            <a:r>
              <a:rPr lang="ru-RU" sz="2400" dirty="0" smtClean="0"/>
              <a:t>канализациону </a:t>
            </a:r>
            <a:r>
              <a:rPr lang="ru-RU" sz="2400" dirty="0"/>
              <a:t>и електричну инталацију</a:t>
            </a:r>
            <a:r>
              <a:rPr lang="ru-RU" sz="2400" dirty="0" smtClean="0"/>
              <a:t>.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Кухињску опрему </a:t>
            </a:r>
            <a:endParaRPr lang="ru-RU" sz="2400" dirty="0" smtClean="0"/>
          </a:p>
          <a:p>
            <a:pPr marL="0" lvl="1"/>
            <a:r>
              <a:rPr lang="ru-RU" sz="2400" dirty="0"/>
              <a:t> </a:t>
            </a:r>
            <a:r>
              <a:rPr lang="ru-RU" sz="2400" dirty="0" smtClean="0"/>
              <a:t>    чине </a:t>
            </a:r>
            <a:r>
              <a:rPr lang="ru-RU" sz="2400" dirty="0"/>
              <a:t>кухињски елементи</a:t>
            </a:r>
            <a:r>
              <a:rPr lang="ru-RU" sz="2400" dirty="0" smtClean="0"/>
              <a:t>,</a:t>
            </a:r>
          </a:p>
          <a:p>
            <a:pPr marL="0" lvl="1"/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dirty="0"/>
              <a:t>шпорет, фрижидер, </a:t>
            </a:r>
            <a:endParaRPr lang="ru-RU" sz="2400" dirty="0" smtClean="0"/>
          </a:p>
          <a:p>
            <a:pPr marL="0" lvl="1"/>
            <a:r>
              <a:rPr lang="ru-RU" sz="2400" dirty="0"/>
              <a:t> </a:t>
            </a:r>
            <a:r>
              <a:rPr lang="ru-RU" sz="2400" dirty="0" smtClean="0"/>
              <a:t>    замрзивач</a:t>
            </a:r>
            <a:r>
              <a:rPr lang="ru-RU" sz="2400" dirty="0"/>
              <a:t>, машина за </a:t>
            </a:r>
            <a:endParaRPr lang="ru-RU" sz="2400" dirty="0" smtClean="0"/>
          </a:p>
          <a:p>
            <a:pPr marL="0" lvl="1"/>
            <a:r>
              <a:rPr lang="ru-RU" sz="2400" dirty="0"/>
              <a:t> </a:t>
            </a:r>
            <a:r>
              <a:rPr lang="ru-RU" sz="2400" dirty="0" smtClean="0"/>
              <a:t>    суђе</a:t>
            </a:r>
            <a:r>
              <a:rPr lang="ru-RU" sz="2400" dirty="0"/>
              <a:t>, </a:t>
            </a:r>
            <a:r>
              <a:rPr lang="sr-Cyrl-BA" sz="2400" dirty="0" smtClean="0"/>
              <a:t>аспиратор...</a:t>
            </a:r>
          </a:p>
          <a:p>
            <a:pPr marL="0" lvl="1"/>
            <a:endParaRPr lang="sr-Cyrl-BA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sr-Cyrl-BA" sz="2400" dirty="0" smtClean="0"/>
              <a:t> Простор за обједовање </a:t>
            </a:r>
          </a:p>
          <a:p>
            <a:pPr marL="0" lvl="1"/>
            <a:r>
              <a:rPr lang="sr-Cyrl-BA" sz="2400" dirty="0"/>
              <a:t> </a:t>
            </a:r>
            <a:r>
              <a:rPr lang="sr-Cyrl-BA" sz="2400" dirty="0" smtClean="0"/>
              <a:t>    назива се  </a:t>
            </a:r>
            <a:r>
              <a:rPr lang="sr-Cyrl-BA" sz="2400" b="1" dirty="0" smtClean="0"/>
              <a:t>трпезарија.</a:t>
            </a:r>
            <a:endParaRPr lang="sr-Cyrl-BA" sz="2400" dirty="0" smtClean="0"/>
          </a:p>
          <a:p>
            <a:pPr marL="342900" lvl="1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7166" y="2886318"/>
            <a:ext cx="5404833" cy="39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08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654</TotalTime>
  <Words>507</Words>
  <Application>Microsoft Office PowerPoint</Application>
  <PresentationFormat>Custom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ТЕХНИЧКО ОБРАЗОВАЊЕ </vt:lpstr>
      <vt:lpstr>Уређење ентеријера и екстеријера </vt:lpstr>
      <vt:lpstr>Уређење екстеријера </vt:lpstr>
      <vt:lpstr>Уређење екстеријера </vt:lpstr>
      <vt:lpstr>Израда плана стана </vt:lpstr>
      <vt:lpstr>Израда плана стана </vt:lpstr>
      <vt:lpstr>Израда плана стана </vt:lpstr>
      <vt:lpstr>Израда плана стана </vt:lpstr>
      <vt:lpstr>Израда плана стана </vt:lpstr>
      <vt:lpstr>Израда плана стана </vt:lpstr>
      <vt:lpstr>Израда плана стана </vt:lpstr>
      <vt:lpstr>Израда плана стана </vt:lpstr>
      <vt:lpstr>Израда плана стана </vt:lpstr>
      <vt:lpstr>Израда плана стана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ТЕХНИЧКО ОБРАЗОВАЊЕ</dc:title>
  <dc:creator>Bojan</dc:creator>
  <cp:lastModifiedBy>Aleksandra Stankovic</cp:lastModifiedBy>
  <cp:revision>36</cp:revision>
  <dcterms:created xsi:type="dcterms:W3CDTF">2021-02-03T14:46:53Z</dcterms:created>
  <dcterms:modified xsi:type="dcterms:W3CDTF">2021-03-11T07:29:19Z</dcterms:modified>
</cp:coreProperties>
</file>