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9" r:id="rId5"/>
    <p:sldId id="267" r:id="rId6"/>
    <p:sldId id="266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B4E3"/>
    <a:srgbClr val="8E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0A740D-35E5-4618-B942-B3B2015FE5F5}" v="115" dt="2020-05-09T18:01:34.6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4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0B5B-4E0C-49E1-A67A-A9F8D79B80BF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DE520-05F4-4B5F-9D2C-58B29171B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0B5B-4E0C-49E1-A67A-A9F8D79B80BF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DE520-05F4-4B5F-9D2C-58B29171B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0B5B-4E0C-49E1-A67A-A9F8D79B80BF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DE520-05F4-4B5F-9D2C-58B29171B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0B5B-4E0C-49E1-A67A-A9F8D79B80BF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DE520-05F4-4B5F-9D2C-58B29171B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0B5B-4E0C-49E1-A67A-A9F8D79B80BF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DE520-05F4-4B5F-9D2C-58B29171B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0B5B-4E0C-49E1-A67A-A9F8D79B80BF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DE520-05F4-4B5F-9D2C-58B29171B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0B5B-4E0C-49E1-A67A-A9F8D79B80BF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DE520-05F4-4B5F-9D2C-58B29171B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0B5B-4E0C-49E1-A67A-A9F8D79B80BF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DE520-05F4-4B5F-9D2C-58B29171B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0B5B-4E0C-49E1-A67A-A9F8D79B80BF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DE520-05F4-4B5F-9D2C-58B29171B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0B5B-4E0C-49E1-A67A-A9F8D79B80BF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DE520-05F4-4B5F-9D2C-58B29171B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0B5B-4E0C-49E1-A67A-A9F8D79B80BF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DE520-05F4-4B5F-9D2C-58B29171B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20B5B-4E0C-49E1-A67A-A9F8D79B80BF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DE520-05F4-4B5F-9D2C-58B29171B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3122"/>
            <a:ext cx="7958166" cy="2089562"/>
          </a:xfrm>
        </p:spPr>
        <p:txBody>
          <a:bodyPr>
            <a:normAutofit/>
          </a:bodyPr>
          <a:lstStyle/>
          <a:p>
            <a:r>
              <a:rPr lang="bs-Cyrl-BA" sz="3600" b="1" dirty="0">
                <a:latin typeface="Arial" pitchFamily="34" charset="0"/>
                <a:cs typeface="Arial" pitchFamily="34" charset="0"/>
              </a:rPr>
              <a:t>Вјежбе </a:t>
            </a:r>
            <a:br>
              <a:rPr lang="bs-Cyrl-BA" sz="3600" b="1" dirty="0">
                <a:latin typeface="Arial" pitchFamily="34" charset="0"/>
                <a:cs typeface="Arial" pitchFamily="34" charset="0"/>
              </a:rPr>
            </a:br>
            <a:r>
              <a:rPr lang="bs-Cyrl-BA" sz="3600" b="1" dirty="0">
                <a:latin typeface="Arial" pitchFamily="34" charset="0"/>
                <a:cs typeface="Arial" pitchFamily="34" charset="0"/>
              </a:rPr>
              <a:t>правилног писања и повезивања </a:t>
            </a:r>
            <a:br>
              <a:rPr lang="bs-Cyrl-BA" sz="3600" b="1" dirty="0">
                <a:latin typeface="Arial" pitchFamily="34" charset="0"/>
                <a:cs typeface="Arial" pitchFamily="34" charset="0"/>
              </a:rPr>
            </a:br>
            <a:r>
              <a:rPr lang="bs-Cyrl-BA" sz="3600" b="1" dirty="0">
                <a:latin typeface="Arial" pitchFamily="34" charset="0"/>
                <a:cs typeface="Arial" pitchFamily="34" charset="0"/>
              </a:rPr>
              <a:t>писаних слова ћирилице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7944" y="771550"/>
            <a:ext cx="3986218" cy="1071570"/>
          </a:xfrm>
        </p:spPr>
        <p:txBody>
          <a:bodyPr>
            <a:normAutofit/>
          </a:bodyPr>
          <a:lstStyle/>
          <a:p>
            <a:r>
              <a:rPr lang="sr-Cyrl-R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Српски језик</a:t>
            </a:r>
            <a:br>
              <a:rPr lang="sr-Cyrl-R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sr-Cyrl-R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</a:t>
            </a:r>
            <a:r>
              <a:rPr lang="de-DE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разред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6" name="Picture 5" descr="Anicic,------Vuk-Karadzic-(189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67874"/>
            <a:ext cx="2571768" cy="23038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024568" y="424572"/>
            <a:ext cx="47709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>
                <a:latin typeface="Arial" pitchFamily="34" charset="0"/>
                <a:cs typeface="Arial" pitchFamily="34" charset="0"/>
              </a:rPr>
              <a:t>ПИШИ КАО ШТО ГОВОРИШ, </a:t>
            </a:r>
          </a:p>
          <a:p>
            <a:pPr algn="ctr"/>
            <a:r>
              <a:rPr lang="sr-Cyrl-RS" sz="2800" b="1" dirty="0">
                <a:latin typeface="Arial" pitchFamily="34" charset="0"/>
                <a:cs typeface="Arial" pitchFamily="34" charset="0"/>
              </a:rPr>
              <a:t>А ЧИТАЈ КАКО ЈЕ НАПИСАНО.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Anicic,------Vuk-Karadzic-(189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4162" y="2362677"/>
            <a:ext cx="2571768" cy="2155031"/>
          </a:xfrm>
          <a:prstGeom prst="rect">
            <a:avLst/>
          </a:prstGeom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74E2A5DD-D4A5-42B6-86FC-93C74210BF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302349"/>
            <a:ext cx="5400600" cy="45388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08" y="169668"/>
            <a:ext cx="8856984" cy="758417"/>
          </a:xfrm>
        </p:spPr>
        <p:txBody>
          <a:bodyPr>
            <a:noAutofit/>
          </a:bodyPr>
          <a:lstStyle/>
          <a:p>
            <a:r>
              <a:rPr lang="sr-Cyrl-RS" sz="3600" b="1" dirty="0">
                <a:latin typeface="Arial" pitchFamily="34" charset="0"/>
                <a:cs typeface="Arial" pitchFamily="34" charset="0"/>
              </a:rPr>
              <a:t>Правила лијепог и правилног писања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9582"/>
            <a:ext cx="8496944" cy="3744416"/>
          </a:xfrm>
        </p:spPr>
        <p:txBody>
          <a:bodyPr>
            <a:normAutofit fontScale="85000" lnSpcReduction="20000"/>
          </a:bodyPr>
          <a:lstStyle/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Пиши стрпљиво, лагано држи и не притишћи оловку по папиру.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Правилно пиши (обликуј) слова.</a:t>
            </a:r>
            <a:endParaRPr lang="sr-Cyrl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Правилно повлачи линије од којих је састављено слово.</a:t>
            </a: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Размак </a:t>
            </a:r>
            <a:r>
              <a:rPr lang="sr-Cyrl-RS">
                <a:latin typeface="Arial" panose="020B0604020202020204" pitchFamily="34" charset="0"/>
                <a:cs typeface="Arial" panose="020B0604020202020204" pitchFamily="34" charset="0"/>
              </a:rPr>
              <a:t>између ријечи треба бити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правилан и равномјеран.</a:t>
            </a: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Повезуј правилно слова линијама и кукицама у ријечима које пишеш.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IRJANA\Desktop\sj sretko\pisanje v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29" y="0"/>
            <a:ext cx="7929618" cy="5143500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5920913" y="1285866"/>
            <a:ext cx="214314" cy="119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165034" y="1285866"/>
            <a:ext cx="214314" cy="119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572264" y="1285866"/>
            <a:ext cx="214314" cy="119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142233" y="2191271"/>
            <a:ext cx="142876" cy="119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893075" y="1285866"/>
            <a:ext cx="214314" cy="119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82633" y="1285866"/>
            <a:ext cx="214314" cy="119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778120" y="2196701"/>
            <a:ext cx="214314" cy="119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165034" y="2196701"/>
            <a:ext cx="214314" cy="119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330976" y="1739459"/>
            <a:ext cx="214314" cy="119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382796" y="3480109"/>
            <a:ext cx="214314" cy="119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900162" y="2190080"/>
            <a:ext cx="214314" cy="119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435104" y="3075806"/>
            <a:ext cx="214314" cy="119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143108" y="2639733"/>
            <a:ext cx="214314" cy="119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4DED9823-F09A-461A-813B-BBE77114C434}"/>
              </a:ext>
            </a:extLst>
          </p:cNvPr>
          <p:cNvSpPr txBox="1"/>
          <p:nvPr/>
        </p:nvSpPr>
        <p:spPr>
          <a:xfrm>
            <a:off x="357157" y="360924"/>
            <a:ext cx="84417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sr-Cyrl-BA" sz="2800" b="1" dirty="0">
                <a:latin typeface="Arial" panose="020B0604020202020204" pitchFamily="34" charset="0"/>
                <a:cs typeface="Arial" panose="020B0604020202020204" pitchFamily="34" charset="0"/>
              </a:rPr>
              <a:t>Задатак:</a:t>
            </a:r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 Пронађи ријечи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напиши их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правилно.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E5024DBF-2313-4FD5-BED0-20C2390ECB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912" y="1491630"/>
            <a:ext cx="5018981" cy="3375795"/>
          </a:xfrm>
          <a:prstGeom prst="rect">
            <a:avLst/>
          </a:prstGeom>
        </p:spPr>
      </p:pic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67D9D207-5F0B-4EBA-A829-971CB443BEC7}"/>
              </a:ext>
            </a:extLst>
          </p:cNvPr>
          <p:cNvCxnSpPr/>
          <p:nvPr/>
        </p:nvCxnSpPr>
        <p:spPr>
          <a:xfrm>
            <a:off x="4067944" y="2715766"/>
            <a:ext cx="216024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0012A4DA-F6E1-4319-A557-1AB1B3484CC7}"/>
              </a:ext>
            </a:extLst>
          </p:cNvPr>
          <p:cNvCxnSpPr>
            <a:cxnSpLocks/>
          </p:cNvCxnSpPr>
          <p:nvPr/>
        </p:nvCxnSpPr>
        <p:spPr>
          <a:xfrm>
            <a:off x="1475656" y="3723878"/>
            <a:ext cx="144016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Grafik 11">
            <a:extLst>
              <a:ext uri="{FF2B5EF4-FFF2-40B4-BE49-F238E27FC236}">
                <a16:creationId xmlns:a16="http://schemas.microsoft.com/office/drawing/2014/main" id="{4BD5186E-A5EA-45F3-9EE2-0B73B1BEE9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2214560"/>
            <a:ext cx="1939709" cy="1928811"/>
          </a:xfrm>
          <a:prstGeom prst="rect">
            <a:avLst/>
          </a:prstGeom>
        </p:spPr>
      </p:pic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D1D29575-416F-460E-9FE0-C420D3E491E2}"/>
              </a:ext>
            </a:extLst>
          </p:cNvPr>
          <p:cNvSpPr/>
          <p:nvPr/>
        </p:nvSpPr>
        <p:spPr>
          <a:xfrm>
            <a:off x="3859619" y="2317898"/>
            <a:ext cx="4137528" cy="584790"/>
          </a:xfrm>
          <a:custGeom>
            <a:avLst/>
            <a:gdLst>
              <a:gd name="connsiteX0" fmla="*/ 53162 w 4137528"/>
              <a:gd name="connsiteY0" fmla="*/ 350874 h 584790"/>
              <a:gd name="connsiteX1" fmla="*/ 95693 w 4137528"/>
              <a:gd name="connsiteY1" fmla="*/ 265814 h 584790"/>
              <a:gd name="connsiteX2" fmla="*/ 127590 w 4137528"/>
              <a:gd name="connsiteY2" fmla="*/ 233916 h 584790"/>
              <a:gd name="connsiteX3" fmla="*/ 170121 w 4137528"/>
              <a:gd name="connsiteY3" fmla="*/ 180753 h 584790"/>
              <a:gd name="connsiteX4" fmla="*/ 202018 w 4137528"/>
              <a:gd name="connsiteY4" fmla="*/ 170121 h 584790"/>
              <a:gd name="connsiteX5" fmla="*/ 223283 w 4137528"/>
              <a:gd name="connsiteY5" fmla="*/ 138223 h 584790"/>
              <a:gd name="connsiteX6" fmla="*/ 287079 w 4137528"/>
              <a:gd name="connsiteY6" fmla="*/ 116958 h 584790"/>
              <a:gd name="connsiteX7" fmla="*/ 350874 w 4137528"/>
              <a:gd name="connsiteY7" fmla="*/ 95693 h 584790"/>
              <a:gd name="connsiteX8" fmla="*/ 446567 w 4137528"/>
              <a:gd name="connsiteY8" fmla="*/ 63795 h 584790"/>
              <a:gd name="connsiteX9" fmla="*/ 510362 w 4137528"/>
              <a:gd name="connsiteY9" fmla="*/ 42530 h 584790"/>
              <a:gd name="connsiteX10" fmla="*/ 574158 w 4137528"/>
              <a:gd name="connsiteY10" fmla="*/ 31897 h 584790"/>
              <a:gd name="connsiteX11" fmla="*/ 637953 w 4137528"/>
              <a:gd name="connsiteY11" fmla="*/ 10632 h 584790"/>
              <a:gd name="connsiteX12" fmla="*/ 680483 w 4137528"/>
              <a:gd name="connsiteY12" fmla="*/ 0 h 584790"/>
              <a:gd name="connsiteX13" fmla="*/ 1063255 w 4137528"/>
              <a:gd name="connsiteY13" fmla="*/ 10632 h 584790"/>
              <a:gd name="connsiteX14" fmla="*/ 1148316 w 4137528"/>
              <a:gd name="connsiteY14" fmla="*/ 31897 h 584790"/>
              <a:gd name="connsiteX15" fmla="*/ 1403497 w 4137528"/>
              <a:gd name="connsiteY15" fmla="*/ 53162 h 584790"/>
              <a:gd name="connsiteX16" fmla="*/ 1446028 w 4137528"/>
              <a:gd name="connsiteY16" fmla="*/ 63795 h 584790"/>
              <a:gd name="connsiteX17" fmla="*/ 1499190 w 4137528"/>
              <a:gd name="connsiteY17" fmla="*/ 74428 h 584790"/>
              <a:gd name="connsiteX18" fmla="*/ 1562986 w 4137528"/>
              <a:gd name="connsiteY18" fmla="*/ 95693 h 584790"/>
              <a:gd name="connsiteX19" fmla="*/ 1594883 w 4137528"/>
              <a:gd name="connsiteY19" fmla="*/ 106325 h 584790"/>
              <a:gd name="connsiteX20" fmla="*/ 1679944 w 4137528"/>
              <a:gd name="connsiteY20" fmla="*/ 127590 h 584790"/>
              <a:gd name="connsiteX21" fmla="*/ 1711841 w 4137528"/>
              <a:gd name="connsiteY21" fmla="*/ 138223 h 584790"/>
              <a:gd name="connsiteX22" fmla="*/ 2275367 w 4137528"/>
              <a:gd name="connsiteY22" fmla="*/ 148855 h 584790"/>
              <a:gd name="connsiteX23" fmla="*/ 2413590 w 4137528"/>
              <a:gd name="connsiteY23" fmla="*/ 159488 h 584790"/>
              <a:gd name="connsiteX24" fmla="*/ 2477386 w 4137528"/>
              <a:gd name="connsiteY24" fmla="*/ 170121 h 584790"/>
              <a:gd name="connsiteX25" fmla="*/ 3147237 w 4137528"/>
              <a:gd name="connsiteY25" fmla="*/ 159488 h 584790"/>
              <a:gd name="connsiteX26" fmla="*/ 3891516 w 4137528"/>
              <a:gd name="connsiteY26" fmla="*/ 148855 h 584790"/>
              <a:gd name="connsiteX27" fmla="*/ 3965944 w 4137528"/>
              <a:gd name="connsiteY27" fmla="*/ 170121 h 584790"/>
              <a:gd name="connsiteX28" fmla="*/ 4029739 w 4137528"/>
              <a:gd name="connsiteY28" fmla="*/ 180753 h 584790"/>
              <a:gd name="connsiteX29" fmla="*/ 4114800 w 4137528"/>
              <a:gd name="connsiteY29" fmla="*/ 223283 h 584790"/>
              <a:gd name="connsiteX30" fmla="*/ 4125432 w 4137528"/>
              <a:gd name="connsiteY30" fmla="*/ 382772 h 584790"/>
              <a:gd name="connsiteX31" fmla="*/ 4114800 w 4137528"/>
              <a:gd name="connsiteY31" fmla="*/ 414669 h 584790"/>
              <a:gd name="connsiteX32" fmla="*/ 4061637 w 4137528"/>
              <a:gd name="connsiteY32" fmla="*/ 457200 h 584790"/>
              <a:gd name="connsiteX33" fmla="*/ 4040372 w 4137528"/>
              <a:gd name="connsiteY33" fmla="*/ 489097 h 584790"/>
              <a:gd name="connsiteX34" fmla="*/ 3976576 w 4137528"/>
              <a:gd name="connsiteY34" fmla="*/ 510362 h 584790"/>
              <a:gd name="connsiteX35" fmla="*/ 3955311 w 4137528"/>
              <a:gd name="connsiteY35" fmla="*/ 531628 h 584790"/>
              <a:gd name="connsiteX36" fmla="*/ 3806455 w 4137528"/>
              <a:gd name="connsiteY36" fmla="*/ 563525 h 584790"/>
              <a:gd name="connsiteX37" fmla="*/ 3668232 w 4137528"/>
              <a:gd name="connsiteY37" fmla="*/ 574158 h 584790"/>
              <a:gd name="connsiteX38" fmla="*/ 3561907 w 4137528"/>
              <a:gd name="connsiteY38" fmla="*/ 584790 h 584790"/>
              <a:gd name="connsiteX39" fmla="*/ 3094074 w 4137528"/>
              <a:gd name="connsiteY39" fmla="*/ 574158 h 584790"/>
              <a:gd name="connsiteX40" fmla="*/ 2955851 w 4137528"/>
              <a:gd name="connsiteY40" fmla="*/ 563525 h 584790"/>
              <a:gd name="connsiteX41" fmla="*/ 2604976 w 4137528"/>
              <a:gd name="connsiteY41" fmla="*/ 552893 h 584790"/>
              <a:gd name="connsiteX42" fmla="*/ 2551814 w 4137528"/>
              <a:gd name="connsiteY42" fmla="*/ 542260 h 584790"/>
              <a:gd name="connsiteX43" fmla="*/ 2105246 w 4137528"/>
              <a:gd name="connsiteY43" fmla="*/ 563525 h 584790"/>
              <a:gd name="connsiteX44" fmla="*/ 1318437 w 4137528"/>
              <a:gd name="connsiteY44" fmla="*/ 552893 h 584790"/>
              <a:gd name="connsiteX45" fmla="*/ 1286539 w 4137528"/>
              <a:gd name="connsiteY45" fmla="*/ 542260 h 584790"/>
              <a:gd name="connsiteX46" fmla="*/ 1201479 w 4137528"/>
              <a:gd name="connsiteY46" fmla="*/ 520995 h 584790"/>
              <a:gd name="connsiteX47" fmla="*/ 786809 w 4137528"/>
              <a:gd name="connsiteY47" fmla="*/ 531628 h 584790"/>
              <a:gd name="connsiteX48" fmla="*/ 669851 w 4137528"/>
              <a:gd name="connsiteY48" fmla="*/ 552893 h 584790"/>
              <a:gd name="connsiteX49" fmla="*/ 425302 w 4137528"/>
              <a:gd name="connsiteY49" fmla="*/ 574158 h 584790"/>
              <a:gd name="connsiteX50" fmla="*/ 127590 w 4137528"/>
              <a:gd name="connsiteY50" fmla="*/ 552893 h 584790"/>
              <a:gd name="connsiteX51" fmla="*/ 63795 w 4137528"/>
              <a:gd name="connsiteY51" fmla="*/ 520995 h 584790"/>
              <a:gd name="connsiteX52" fmla="*/ 10632 w 4137528"/>
              <a:gd name="connsiteY52" fmla="*/ 457200 h 584790"/>
              <a:gd name="connsiteX53" fmla="*/ 0 w 4137528"/>
              <a:gd name="connsiteY53" fmla="*/ 425302 h 584790"/>
              <a:gd name="connsiteX54" fmla="*/ 31897 w 4137528"/>
              <a:gd name="connsiteY54" fmla="*/ 276446 h 584790"/>
              <a:gd name="connsiteX55" fmla="*/ 42530 w 4137528"/>
              <a:gd name="connsiteY55" fmla="*/ 244549 h 584790"/>
              <a:gd name="connsiteX56" fmla="*/ 106325 w 4137528"/>
              <a:gd name="connsiteY56" fmla="*/ 159488 h 584790"/>
              <a:gd name="connsiteX57" fmla="*/ 159488 w 4137528"/>
              <a:gd name="connsiteY57" fmla="*/ 95693 h 584790"/>
              <a:gd name="connsiteX58" fmla="*/ 202018 w 4137528"/>
              <a:gd name="connsiteY58" fmla="*/ 74428 h 584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4137528" h="584790">
                <a:moveTo>
                  <a:pt x="53162" y="350874"/>
                </a:moveTo>
                <a:cubicBezTo>
                  <a:pt x="68196" y="313292"/>
                  <a:pt x="71191" y="295217"/>
                  <a:pt x="95693" y="265814"/>
                </a:cubicBezTo>
                <a:cubicBezTo>
                  <a:pt x="105319" y="254262"/>
                  <a:pt x="117964" y="245468"/>
                  <a:pt x="127590" y="233916"/>
                </a:cubicBezTo>
                <a:cubicBezTo>
                  <a:pt x="142080" y="216528"/>
                  <a:pt x="149496" y="193128"/>
                  <a:pt x="170121" y="180753"/>
                </a:cubicBezTo>
                <a:cubicBezTo>
                  <a:pt x="179731" y="174987"/>
                  <a:pt x="191386" y="173665"/>
                  <a:pt x="202018" y="170121"/>
                </a:cubicBezTo>
                <a:cubicBezTo>
                  <a:pt x="209106" y="159488"/>
                  <a:pt x="212447" y="144996"/>
                  <a:pt x="223283" y="138223"/>
                </a:cubicBezTo>
                <a:cubicBezTo>
                  <a:pt x="242291" y="126343"/>
                  <a:pt x="265814" y="124047"/>
                  <a:pt x="287079" y="116958"/>
                </a:cubicBezTo>
                <a:lnTo>
                  <a:pt x="350874" y="95693"/>
                </a:lnTo>
                <a:lnTo>
                  <a:pt x="446567" y="63795"/>
                </a:lnTo>
                <a:cubicBezTo>
                  <a:pt x="446571" y="63794"/>
                  <a:pt x="510357" y="42531"/>
                  <a:pt x="510362" y="42530"/>
                </a:cubicBezTo>
                <a:cubicBezTo>
                  <a:pt x="531627" y="38986"/>
                  <a:pt x="553243" y="37126"/>
                  <a:pt x="574158" y="31897"/>
                </a:cubicBezTo>
                <a:cubicBezTo>
                  <a:pt x="595904" y="26460"/>
                  <a:pt x="616207" y="16068"/>
                  <a:pt x="637953" y="10632"/>
                </a:cubicBezTo>
                <a:lnTo>
                  <a:pt x="680483" y="0"/>
                </a:lnTo>
                <a:cubicBezTo>
                  <a:pt x="808074" y="3544"/>
                  <a:pt x="935767" y="4413"/>
                  <a:pt x="1063255" y="10632"/>
                </a:cubicBezTo>
                <a:cubicBezTo>
                  <a:pt x="1156899" y="15200"/>
                  <a:pt x="1080984" y="20675"/>
                  <a:pt x="1148316" y="31897"/>
                </a:cubicBezTo>
                <a:cubicBezTo>
                  <a:pt x="1214392" y="42910"/>
                  <a:pt x="1349067" y="49534"/>
                  <a:pt x="1403497" y="53162"/>
                </a:cubicBezTo>
                <a:cubicBezTo>
                  <a:pt x="1417674" y="56706"/>
                  <a:pt x="1431763" y="60625"/>
                  <a:pt x="1446028" y="63795"/>
                </a:cubicBezTo>
                <a:cubicBezTo>
                  <a:pt x="1463669" y="67715"/>
                  <a:pt x="1481755" y="69673"/>
                  <a:pt x="1499190" y="74428"/>
                </a:cubicBezTo>
                <a:cubicBezTo>
                  <a:pt x="1520816" y="80326"/>
                  <a:pt x="1541721" y="88605"/>
                  <a:pt x="1562986" y="95693"/>
                </a:cubicBezTo>
                <a:cubicBezTo>
                  <a:pt x="1573618" y="99237"/>
                  <a:pt x="1584010" y="103607"/>
                  <a:pt x="1594883" y="106325"/>
                </a:cubicBezTo>
                <a:cubicBezTo>
                  <a:pt x="1623237" y="113413"/>
                  <a:pt x="1652218" y="118347"/>
                  <a:pt x="1679944" y="127590"/>
                </a:cubicBezTo>
                <a:cubicBezTo>
                  <a:pt x="1690576" y="131134"/>
                  <a:pt x="1700641" y="137823"/>
                  <a:pt x="1711841" y="138223"/>
                </a:cubicBezTo>
                <a:cubicBezTo>
                  <a:pt x="1899597" y="144929"/>
                  <a:pt x="2087525" y="145311"/>
                  <a:pt x="2275367" y="148855"/>
                </a:cubicBezTo>
                <a:cubicBezTo>
                  <a:pt x="2321441" y="152399"/>
                  <a:pt x="2367633" y="154650"/>
                  <a:pt x="2413590" y="159488"/>
                </a:cubicBezTo>
                <a:cubicBezTo>
                  <a:pt x="2435030" y="161745"/>
                  <a:pt x="2455827" y="170121"/>
                  <a:pt x="2477386" y="170121"/>
                </a:cubicBezTo>
                <a:cubicBezTo>
                  <a:pt x="2700698" y="170121"/>
                  <a:pt x="2923953" y="163032"/>
                  <a:pt x="3147237" y="159488"/>
                </a:cubicBezTo>
                <a:cubicBezTo>
                  <a:pt x="3521827" y="117867"/>
                  <a:pt x="3274447" y="136989"/>
                  <a:pt x="3891516" y="148855"/>
                </a:cubicBezTo>
                <a:cubicBezTo>
                  <a:pt x="3921915" y="158988"/>
                  <a:pt x="3932570" y="163446"/>
                  <a:pt x="3965944" y="170121"/>
                </a:cubicBezTo>
                <a:cubicBezTo>
                  <a:pt x="3987084" y="174349"/>
                  <a:pt x="4008474" y="177209"/>
                  <a:pt x="4029739" y="180753"/>
                </a:cubicBezTo>
                <a:cubicBezTo>
                  <a:pt x="4103044" y="205188"/>
                  <a:pt x="4077684" y="186168"/>
                  <a:pt x="4114800" y="223283"/>
                </a:cubicBezTo>
                <a:cubicBezTo>
                  <a:pt x="4143162" y="308372"/>
                  <a:pt x="4142909" y="277908"/>
                  <a:pt x="4125432" y="382772"/>
                </a:cubicBezTo>
                <a:cubicBezTo>
                  <a:pt x="4123590" y="393827"/>
                  <a:pt x="4120566" y="405059"/>
                  <a:pt x="4114800" y="414669"/>
                </a:cubicBezTo>
                <a:cubicBezTo>
                  <a:pt x="4104700" y="431503"/>
                  <a:pt x="4076125" y="447541"/>
                  <a:pt x="4061637" y="457200"/>
                </a:cubicBezTo>
                <a:cubicBezTo>
                  <a:pt x="4054549" y="467832"/>
                  <a:pt x="4051208" y="482324"/>
                  <a:pt x="4040372" y="489097"/>
                </a:cubicBezTo>
                <a:cubicBezTo>
                  <a:pt x="4021364" y="500977"/>
                  <a:pt x="3976576" y="510362"/>
                  <a:pt x="3976576" y="510362"/>
                </a:cubicBezTo>
                <a:cubicBezTo>
                  <a:pt x="3969488" y="517451"/>
                  <a:pt x="3964277" y="527145"/>
                  <a:pt x="3955311" y="531628"/>
                </a:cubicBezTo>
                <a:cubicBezTo>
                  <a:pt x="3908028" y="555270"/>
                  <a:pt x="3858153" y="558601"/>
                  <a:pt x="3806455" y="563525"/>
                </a:cubicBezTo>
                <a:cubicBezTo>
                  <a:pt x="3760453" y="567906"/>
                  <a:pt x="3714269" y="570155"/>
                  <a:pt x="3668232" y="574158"/>
                </a:cubicBezTo>
                <a:cubicBezTo>
                  <a:pt x="3632747" y="577244"/>
                  <a:pt x="3597349" y="581246"/>
                  <a:pt x="3561907" y="584790"/>
                </a:cubicBezTo>
                <a:lnTo>
                  <a:pt x="3094074" y="574158"/>
                </a:lnTo>
                <a:cubicBezTo>
                  <a:pt x="3047892" y="572538"/>
                  <a:pt x="3002018" y="565532"/>
                  <a:pt x="2955851" y="563525"/>
                </a:cubicBezTo>
                <a:cubicBezTo>
                  <a:pt x="2838949" y="558442"/>
                  <a:pt x="2721934" y="556437"/>
                  <a:pt x="2604976" y="552893"/>
                </a:cubicBezTo>
                <a:cubicBezTo>
                  <a:pt x="2587255" y="549349"/>
                  <a:pt x="2569886" y="542260"/>
                  <a:pt x="2551814" y="542260"/>
                </a:cubicBezTo>
                <a:cubicBezTo>
                  <a:pt x="2253535" y="542260"/>
                  <a:pt x="2288174" y="540660"/>
                  <a:pt x="2105246" y="563525"/>
                </a:cubicBezTo>
                <a:lnTo>
                  <a:pt x="1318437" y="552893"/>
                </a:lnTo>
                <a:cubicBezTo>
                  <a:pt x="1307233" y="552602"/>
                  <a:pt x="1297412" y="544978"/>
                  <a:pt x="1286539" y="542260"/>
                </a:cubicBezTo>
                <a:lnTo>
                  <a:pt x="1201479" y="520995"/>
                </a:lnTo>
                <a:lnTo>
                  <a:pt x="786809" y="531628"/>
                </a:lnTo>
                <a:cubicBezTo>
                  <a:pt x="692063" y="535747"/>
                  <a:pt x="740106" y="541184"/>
                  <a:pt x="669851" y="552893"/>
                </a:cubicBezTo>
                <a:cubicBezTo>
                  <a:pt x="589402" y="566301"/>
                  <a:pt x="506118" y="568770"/>
                  <a:pt x="425302" y="574158"/>
                </a:cubicBezTo>
                <a:cubicBezTo>
                  <a:pt x="262244" y="567364"/>
                  <a:pt x="234394" y="583408"/>
                  <a:pt x="127590" y="552893"/>
                </a:cubicBezTo>
                <a:cubicBezTo>
                  <a:pt x="98404" y="544554"/>
                  <a:pt x="88105" y="541253"/>
                  <a:pt x="63795" y="520995"/>
                </a:cubicBezTo>
                <a:cubicBezTo>
                  <a:pt x="33095" y="495412"/>
                  <a:pt x="31541" y="488563"/>
                  <a:pt x="10632" y="457200"/>
                </a:cubicBezTo>
                <a:cubicBezTo>
                  <a:pt x="7088" y="446567"/>
                  <a:pt x="0" y="436510"/>
                  <a:pt x="0" y="425302"/>
                </a:cubicBezTo>
                <a:cubicBezTo>
                  <a:pt x="0" y="358239"/>
                  <a:pt x="12118" y="335783"/>
                  <a:pt x="31897" y="276446"/>
                </a:cubicBezTo>
                <a:cubicBezTo>
                  <a:pt x="35441" y="265814"/>
                  <a:pt x="34605" y="252474"/>
                  <a:pt x="42530" y="244549"/>
                </a:cubicBezTo>
                <a:cubicBezTo>
                  <a:pt x="81866" y="205211"/>
                  <a:pt x="58235" y="231623"/>
                  <a:pt x="106325" y="159488"/>
                </a:cubicBezTo>
                <a:cubicBezTo>
                  <a:pt x="127235" y="128122"/>
                  <a:pt x="128786" y="121278"/>
                  <a:pt x="159488" y="95693"/>
                </a:cubicBezTo>
                <a:cubicBezTo>
                  <a:pt x="187366" y="72462"/>
                  <a:pt x="180540" y="74428"/>
                  <a:pt x="202018" y="74428"/>
                </a:cubicBezTo>
              </a:path>
            </a:pathLst>
          </a:cu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Freihandform: Form 16">
            <a:extLst>
              <a:ext uri="{FF2B5EF4-FFF2-40B4-BE49-F238E27FC236}">
                <a16:creationId xmlns:a16="http://schemas.microsoft.com/office/drawing/2014/main" id="{0C5B03E5-D58B-444D-9845-8998FC16AC0A}"/>
              </a:ext>
            </a:extLst>
          </p:cNvPr>
          <p:cNvSpPr/>
          <p:nvPr/>
        </p:nvSpPr>
        <p:spPr>
          <a:xfrm>
            <a:off x="5284381" y="4274288"/>
            <a:ext cx="3308467" cy="478465"/>
          </a:xfrm>
          <a:custGeom>
            <a:avLst/>
            <a:gdLst>
              <a:gd name="connsiteX0" fmla="*/ 0 w 3308467"/>
              <a:gd name="connsiteY0" fmla="*/ 170121 h 478465"/>
              <a:gd name="connsiteX1" fmla="*/ 53163 w 3308467"/>
              <a:gd name="connsiteY1" fmla="*/ 159489 h 478465"/>
              <a:gd name="connsiteX2" fmla="*/ 116959 w 3308467"/>
              <a:gd name="connsiteY2" fmla="*/ 138224 h 478465"/>
              <a:gd name="connsiteX3" fmla="*/ 308345 w 3308467"/>
              <a:gd name="connsiteY3" fmla="*/ 116959 h 478465"/>
              <a:gd name="connsiteX4" fmla="*/ 393405 w 3308467"/>
              <a:gd name="connsiteY4" fmla="*/ 95693 h 478465"/>
              <a:gd name="connsiteX5" fmla="*/ 457200 w 3308467"/>
              <a:gd name="connsiteY5" fmla="*/ 74428 h 478465"/>
              <a:gd name="connsiteX6" fmla="*/ 520996 w 3308467"/>
              <a:gd name="connsiteY6" fmla="*/ 53163 h 478465"/>
              <a:gd name="connsiteX7" fmla="*/ 552893 w 3308467"/>
              <a:gd name="connsiteY7" fmla="*/ 42531 h 478465"/>
              <a:gd name="connsiteX8" fmla="*/ 584791 w 3308467"/>
              <a:gd name="connsiteY8" fmla="*/ 31898 h 478465"/>
              <a:gd name="connsiteX9" fmla="*/ 637954 w 3308467"/>
              <a:gd name="connsiteY9" fmla="*/ 21265 h 478465"/>
              <a:gd name="connsiteX10" fmla="*/ 669852 w 3308467"/>
              <a:gd name="connsiteY10" fmla="*/ 10633 h 478465"/>
              <a:gd name="connsiteX11" fmla="*/ 744279 w 3308467"/>
              <a:gd name="connsiteY11" fmla="*/ 0 h 478465"/>
              <a:gd name="connsiteX12" fmla="*/ 1084521 w 3308467"/>
              <a:gd name="connsiteY12" fmla="*/ 10633 h 478465"/>
              <a:gd name="connsiteX13" fmla="*/ 1137684 w 3308467"/>
              <a:gd name="connsiteY13" fmla="*/ 21265 h 478465"/>
              <a:gd name="connsiteX14" fmla="*/ 1435396 w 3308467"/>
              <a:gd name="connsiteY14" fmla="*/ 31898 h 478465"/>
              <a:gd name="connsiteX15" fmla="*/ 1754372 w 3308467"/>
              <a:gd name="connsiteY15" fmla="*/ 53163 h 478465"/>
              <a:gd name="connsiteX16" fmla="*/ 1850066 w 3308467"/>
              <a:gd name="connsiteY16" fmla="*/ 63796 h 478465"/>
              <a:gd name="connsiteX17" fmla="*/ 2424224 w 3308467"/>
              <a:gd name="connsiteY17" fmla="*/ 42531 h 478465"/>
              <a:gd name="connsiteX18" fmla="*/ 2498652 w 3308467"/>
              <a:gd name="connsiteY18" fmla="*/ 31898 h 478465"/>
              <a:gd name="connsiteX19" fmla="*/ 2828261 w 3308467"/>
              <a:gd name="connsiteY19" fmla="*/ 53163 h 478465"/>
              <a:gd name="connsiteX20" fmla="*/ 2902689 w 3308467"/>
              <a:gd name="connsiteY20" fmla="*/ 74428 h 478465"/>
              <a:gd name="connsiteX21" fmla="*/ 2966484 w 3308467"/>
              <a:gd name="connsiteY21" fmla="*/ 85061 h 478465"/>
              <a:gd name="connsiteX22" fmla="*/ 2998382 w 3308467"/>
              <a:gd name="connsiteY22" fmla="*/ 95693 h 478465"/>
              <a:gd name="connsiteX23" fmla="*/ 3072810 w 3308467"/>
              <a:gd name="connsiteY23" fmla="*/ 106326 h 478465"/>
              <a:gd name="connsiteX24" fmla="*/ 3147238 w 3308467"/>
              <a:gd name="connsiteY24" fmla="*/ 127591 h 478465"/>
              <a:gd name="connsiteX25" fmla="*/ 3179135 w 3308467"/>
              <a:gd name="connsiteY25" fmla="*/ 138224 h 478465"/>
              <a:gd name="connsiteX26" fmla="*/ 3296093 w 3308467"/>
              <a:gd name="connsiteY26" fmla="*/ 170121 h 478465"/>
              <a:gd name="connsiteX27" fmla="*/ 3296093 w 3308467"/>
              <a:gd name="connsiteY27" fmla="*/ 318977 h 478465"/>
              <a:gd name="connsiteX28" fmla="*/ 3264196 w 3308467"/>
              <a:gd name="connsiteY28" fmla="*/ 404038 h 478465"/>
              <a:gd name="connsiteX29" fmla="*/ 3232298 w 3308467"/>
              <a:gd name="connsiteY29" fmla="*/ 414670 h 478465"/>
              <a:gd name="connsiteX30" fmla="*/ 3168503 w 3308467"/>
              <a:gd name="connsiteY30" fmla="*/ 457200 h 478465"/>
              <a:gd name="connsiteX31" fmla="*/ 3104707 w 3308467"/>
              <a:gd name="connsiteY31" fmla="*/ 478465 h 478465"/>
              <a:gd name="connsiteX32" fmla="*/ 2902689 w 3308467"/>
              <a:gd name="connsiteY32" fmla="*/ 467833 h 478465"/>
              <a:gd name="connsiteX33" fmla="*/ 2806996 w 3308467"/>
              <a:gd name="connsiteY33" fmla="*/ 457200 h 478465"/>
              <a:gd name="connsiteX34" fmla="*/ 2679405 w 3308467"/>
              <a:gd name="connsiteY34" fmla="*/ 446568 h 478465"/>
              <a:gd name="connsiteX35" fmla="*/ 2317898 w 3308467"/>
              <a:gd name="connsiteY35" fmla="*/ 457200 h 478465"/>
              <a:gd name="connsiteX36" fmla="*/ 2190307 w 3308467"/>
              <a:gd name="connsiteY36" fmla="*/ 467833 h 478465"/>
              <a:gd name="connsiteX37" fmla="*/ 1456661 w 3308467"/>
              <a:gd name="connsiteY37" fmla="*/ 478465 h 478465"/>
              <a:gd name="connsiteX38" fmla="*/ 489098 w 3308467"/>
              <a:gd name="connsiteY38" fmla="*/ 457200 h 478465"/>
              <a:gd name="connsiteX39" fmla="*/ 340242 w 3308467"/>
              <a:gd name="connsiteY39" fmla="*/ 446568 h 478465"/>
              <a:gd name="connsiteX40" fmla="*/ 287079 w 3308467"/>
              <a:gd name="connsiteY40" fmla="*/ 435935 h 478465"/>
              <a:gd name="connsiteX41" fmla="*/ 255182 w 3308467"/>
              <a:gd name="connsiteY41" fmla="*/ 425303 h 478465"/>
              <a:gd name="connsiteX42" fmla="*/ 138224 w 3308467"/>
              <a:gd name="connsiteY42" fmla="*/ 393405 h 478465"/>
              <a:gd name="connsiteX43" fmla="*/ 106326 w 3308467"/>
              <a:gd name="connsiteY43" fmla="*/ 372140 h 478465"/>
              <a:gd name="connsiteX44" fmla="*/ 74428 w 3308467"/>
              <a:gd name="connsiteY44" fmla="*/ 308345 h 478465"/>
              <a:gd name="connsiteX45" fmla="*/ 95693 w 3308467"/>
              <a:gd name="connsiteY45" fmla="*/ 233917 h 478465"/>
              <a:gd name="connsiteX46" fmla="*/ 127591 w 3308467"/>
              <a:gd name="connsiteY46" fmla="*/ 212652 h 478465"/>
              <a:gd name="connsiteX47" fmla="*/ 148856 w 3308467"/>
              <a:gd name="connsiteY47" fmla="*/ 191386 h 478465"/>
              <a:gd name="connsiteX48" fmla="*/ 180754 w 3308467"/>
              <a:gd name="connsiteY48" fmla="*/ 180754 h 478465"/>
              <a:gd name="connsiteX49" fmla="*/ 202019 w 3308467"/>
              <a:gd name="connsiteY49" fmla="*/ 170121 h 478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3308467" h="478465">
                <a:moveTo>
                  <a:pt x="0" y="170121"/>
                </a:moveTo>
                <a:cubicBezTo>
                  <a:pt x="17721" y="166577"/>
                  <a:pt x="35728" y="164244"/>
                  <a:pt x="53163" y="159489"/>
                </a:cubicBezTo>
                <a:cubicBezTo>
                  <a:pt x="74789" y="153591"/>
                  <a:pt x="94635" y="140253"/>
                  <a:pt x="116959" y="138224"/>
                </a:cubicBezTo>
                <a:cubicBezTo>
                  <a:pt x="258875" y="125322"/>
                  <a:pt x="195164" y="133127"/>
                  <a:pt x="308345" y="116959"/>
                </a:cubicBezTo>
                <a:cubicBezTo>
                  <a:pt x="405112" y="84701"/>
                  <a:pt x="252296" y="134178"/>
                  <a:pt x="393405" y="95693"/>
                </a:cubicBezTo>
                <a:cubicBezTo>
                  <a:pt x="415030" y="89795"/>
                  <a:pt x="435935" y="81516"/>
                  <a:pt x="457200" y="74428"/>
                </a:cubicBezTo>
                <a:lnTo>
                  <a:pt x="520996" y="53163"/>
                </a:lnTo>
                <a:lnTo>
                  <a:pt x="552893" y="42531"/>
                </a:lnTo>
                <a:cubicBezTo>
                  <a:pt x="563526" y="38987"/>
                  <a:pt x="573801" y="34096"/>
                  <a:pt x="584791" y="31898"/>
                </a:cubicBezTo>
                <a:cubicBezTo>
                  <a:pt x="602512" y="28354"/>
                  <a:pt x="620422" y="25648"/>
                  <a:pt x="637954" y="21265"/>
                </a:cubicBezTo>
                <a:cubicBezTo>
                  <a:pt x="648827" y="18547"/>
                  <a:pt x="658862" y="12831"/>
                  <a:pt x="669852" y="10633"/>
                </a:cubicBezTo>
                <a:cubicBezTo>
                  <a:pt x="694426" y="5718"/>
                  <a:pt x="719470" y="3544"/>
                  <a:pt x="744279" y="0"/>
                </a:cubicBezTo>
                <a:cubicBezTo>
                  <a:pt x="857693" y="3544"/>
                  <a:pt x="971217" y="4509"/>
                  <a:pt x="1084521" y="10633"/>
                </a:cubicBezTo>
                <a:cubicBezTo>
                  <a:pt x="1102567" y="11608"/>
                  <a:pt x="1119645" y="20172"/>
                  <a:pt x="1137684" y="21265"/>
                </a:cubicBezTo>
                <a:cubicBezTo>
                  <a:pt x="1236803" y="27272"/>
                  <a:pt x="1336159" y="28354"/>
                  <a:pt x="1435396" y="31898"/>
                </a:cubicBezTo>
                <a:cubicBezTo>
                  <a:pt x="1595680" y="58613"/>
                  <a:pt x="1428236" y="33397"/>
                  <a:pt x="1754372" y="53163"/>
                </a:cubicBezTo>
                <a:cubicBezTo>
                  <a:pt x="1786408" y="55105"/>
                  <a:pt x="1818168" y="60252"/>
                  <a:pt x="1850066" y="63796"/>
                </a:cubicBezTo>
                <a:cubicBezTo>
                  <a:pt x="2019584" y="59335"/>
                  <a:pt x="2242496" y="58333"/>
                  <a:pt x="2424224" y="42531"/>
                </a:cubicBezTo>
                <a:cubicBezTo>
                  <a:pt x="2449191" y="40360"/>
                  <a:pt x="2473843" y="35442"/>
                  <a:pt x="2498652" y="31898"/>
                </a:cubicBezTo>
                <a:cubicBezTo>
                  <a:pt x="2577193" y="35825"/>
                  <a:pt x="2736160" y="40883"/>
                  <a:pt x="2828261" y="53163"/>
                </a:cubicBezTo>
                <a:cubicBezTo>
                  <a:pt x="2886133" y="60879"/>
                  <a:pt x="2853500" y="63497"/>
                  <a:pt x="2902689" y="74428"/>
                </a:cubicBezTo>
                <a:cubicBezTo>
                  <a:pt x="2923734" y="79105"/>
                  <a:pt x="2945439" y="80384"/>
                  <a:pt x="2966484" y="85061"/>
                </a:cubicBezTo>
                <a:cubicBezTo>
                  <a:pt x="2977425" y="87492"/>
                  <a:pt x="2987392" y="93495"/>
                  <a:pt x="2998382" y="95693"/>
                </a:cubicBezTo>
                <a:cubicBezTo>
                  <a:pt x="3022957" y="100608"/>
                  <a:pt x="3048001" y="102782"/>
                  <a:pt x="3072810" y="106326"/>
                </a:cubicBezTo>
                <a:cubicBezTo>
                  <a:pt x="3149287" y="131820"/>
                  <a:pt x="3053783" y="100890"/>
                  <a:pt x="3147238" y="127591"/>
                </a:cubicBezTo>
                <a:cubicBezTo>
                  <a:pt x="3158014" y="130670"/>
                  <a:pt x="3168322" y="135275"/>
                  <a:pt x="3179135" y="138224"/>
                </a:cubicBezTo>
                <a:cubicBezTo>
                  <a:pt x="3311062" y="174204"/>
                  <a:pt x="3222667" y="145647"/>
                  <a:pt x="3296093" y="170121"/>
                </a:cubicBezTo>
                <a:cubicBezTo>
                  <a:pt x="3314287" y="242896"/>
                  <a:pt x="3310807" y="208619"/>
                  <a:pt x="3296093" y="318977"/>
                </a:cubicBezTo>
                <a:cubicBezTo>
                  <a:pt x="3292480" y="346075"/>
                  <a:pt x="3288750" y="384395"/>
                  <a:pt x="3264196" y="404038"/>
                </a:cubicBezTo>
                <a:cubicBezTo>
                  <a:pt x="3255444" y="411039"/>
                  <a:pt x="3242931" y="411126"/>
                  <a:pt x="3232298" y="414670"/>
                </a:cubicBezTo>
                <a:cubicBezTo>
                  <a:pt x="3200926" y="461729"/>
                  <a:pt x="3225719" y="440036"/>
                  <a:pt x="3168503" y="457200"/>
                </a:cubicBezTo>
                <a:cubicBezTo>
                  <a:pt x="3147033" y="463641"/>
                  <a:pt x="3104707" y="478465"/>
                  <a:pt x="3104707" y="478465"/>
                </a:cubicBezTo>
                <a:lnTo>
                  <a:pt x="2902689" y="467833"/>
                </a:lnTo>
                <a:cubicBezTo>
                  <a:pt x="2870677" y="465546"/>
                  <a:pt x="2838945" y="460243"/>
                  <a:pt x="2806996" y="457200"/>
                </a:cubicBezTo>
                <a:cubicBezTo>
                  <a:pt x="2764511" y="453154"/>
                  <a:pt x="2721935" y="450112"/>
                  <a:pt x="2679405" y="446568"/>
                </a:cubicBezTo>
                <a:lnTo>
                  <a:pt x="2317898" y="457200"/>
                </a:lnTo>
                <a:cubicBezTo>
                  <a:pt x="2275261" y="459054"/>
                  <a:pt x="2232972" y="466780"/>
                  <a:pt x="2190307" y="467833"/>
                </a:cubicBezTo>
                <a:cubicBezTo>
                  <a:pt x="1945807" y="473870"/>
                  <a:pt x="1701210" y="474921"/>
                  <a:pt x="1456661" y="478465"/>
                </a:cubicBezTo>
                <a:lnTo>
                  <a:pt x="489098" y="457200"/>
                </a:lnTo>
                <a:cubicBezTo>
                  <a:pt x="439400" y="455039"/>
                  <a:pt x="389861" y="450112"/>
                  <a:pt x="340242" y="446568"/>
                </a:cubicBezTo>
                <a:cubicBezTo>
                  <a:pt x="322521" y="443024"/>
                  <a:pt x="304611" y="440318"/>
                  <a:pt x="287079" y="435935"/>
                </a:cubicBezTo>
                <a:cubicBezTo>
                  <a:pt x="276206" y="433217"/>
                  <a:pt x="266055" y="428021"/>
                  <a:pt x="255182" y="425303"/>
                </a:cubicBezTo>
                <a:cubicBezTo>
                  <a:pt x="223228" y="417314"/>
                  <a:pt x="165595" y="411652"/>
                  <a:pt x="138224" y="393405"/>
                </a:cubicBezTo>
                <a:lnTo>
                  <a:pt x="106326" y="372140"/>
                </a:lnTo>
                <a:cubicBezTo>
                  <a:pt x="95576" y="356014"/>
                  <a:pt x="74428" y="330353"/>
                  <a:pt x="74428" y="308345"/>
                </a:cubicBezTo>
                <a:cubicBezTo>
                  <a:pt x="74428" y="306437"/>
                  <a:pt x="90679" y="240184"/>
                  <a:pt x="95693" y="233917"/>
                </a:cubicBezTo>
                <a:cubicBezTo>
                  <a:pt x="103676" y="223938"/>
                  <a:pt x="117612" y="220635"/>
                  <a:pt x="127591" y="212652"/>
                </a:cubicBezTo>
                <a:cubicBezTo>
                  <a:pt x="135419" y="206390"/>
                  <a:pt x="140260" y="196544"/>
                  <a:pt x="148856" y="191386"/>
                </a:cubicBezTo>
                <a:cubicBezTo>
                  <a:pt x="158467" y="185620"/>
                  <a:pt x="170348" y="184916"/>
                  <a:pt x="180754" y="180754"/>
                </a:cubicBezTo>
                <a:cubicBezTo>
                  <a:pt x="188112" y="177811"/>
                  <a:pt x="194931" y="173665"/>
                  <a:pt x="202019" y="170121"/>
                </a:cubicBez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Freihandform: Form 18">
            <a:extLst>
              <a:ext uri="{FF2B5EF4-FFF2-40B4-BE49-F238E27FC236}">
                <a16:creationId xmlns:a16="http://schemas.microsoft.com/office/drawing/2014/main" id="{44B3F8DC-C3AE-4B6D-B7E1-930BF7A3E4B1}"/>
              </a:ext>
            </a:extLst>
          </p:cNvPr>
          <p:cNvSpPr/>
          <p:nvPr/>
        </p:nvSpPr>
        <p:spPr>
          <a:xfrm>
            <a:off x="5263116" y="2955851"/>
            <a:ext cx="3349256" cy="563526"/>
          </a:xfrm>
          <a:custGeom>
            <a:avLst/>
            <a:gdLst>
              <a:gd name="connsiteX0" fmla="*/ 0 w 3349256"/>
              <a:gd name="connsiteY0" fmla="*/ 212651 h 563526"/>
              <a:gd name="connsiteX1" fmla="*/ 53163 w 3349256"/>
              <a:gd name="connsiteY1" fmla="*/ 170121 h 563526"/>
              <a:gd name="connsiteX2" fmla="*/ 85061 w 3349256"/>
              <a:gd name="connsiteY2" fmla="*/ 138223 h 563526"/>
              <a:gd name="connsiteX3" fmla="*/ 116958 w 3349256"/>
              <a:gd name="connsiteY3" fmla="*/ 127591 h 563526"/>
              <a:gd name="connsiteX4" fmla="*/ 138224 w 3349256"/>
              <a:gd name="connsiteY4" fmla="*/ 106326 h 563526"/>
              <a:gd name="connsiteX5" fmla="*/ 202019 w 3349256"/>
              <a:gd name="connsiteY5" fmla="*/ 63796 h 563526"/>
              <a:gd name="connsiteX6" fmla="*/ 255182 w 3349256"/>
              <a:gd name="connsiteY6" fmla="*/ 31898 h 563526"/>
              <a:gd name="connsiteX7" fmla="*/ 287079 w 3349256"/>
              <a:gd name="connsiteY7" fmla="*/ 10633 h 563526"/>
              <a:gd name="connsiteX8" fmla="*/ 318977 w 3349256"/>
              <a:gd name="connsiteY8" fmla="*/ 0 h 563526"/>
              <a:gd name="connsiteX9" fmla="*/ 829340 w 3349256"/>
              <a:gd name="connsiteY9" fmla="*/ 10633 h 563526"/>
              <a:gd name="connsiteX10" fmla="*/ 967563 w 3349256"/>
              <a:gd name="connsiteY10" fmla="*/ 31898 h 563526"/>
              <a:gd name="connsiteX11" fmla="*/ 1031358 w 3349256"/>
              <a:gd name="connsiteY11" fmla="*/ 42530 h 563526"/>
              <a:gd name="connsiteX12" fmla="*/ 1881963 w 3349256"/>
              <a:gd name="connsiteY12" fmla="*/ 53163 h 563526"/>
              <a:gd name="connsiteX13" fmla="*/ 2030819 w 3349256"/>
              <a:gd name="connsiteY13" fmla="*/ 63796 h 563526"/>
              <a:gd name="connsiteX14" fmla="*/ 2190307 w 3349256"/>
              <a:gd name="connsiteY14" fmla="*/ 85061 h 563526"/>
              <a:gd name="connsiteX15" fmla="*/ 2966484 w 3349256"/>
              <a:gd name="connsiteY15" fmla="*/ 95693 h 563526"/>
              <a:gd name="connsiteX16" fmla="*/ 3115340 w 3349256"/>
              <a:gd name="connsiteY16" fmla="*/ 106326 h 563526"/>
              <a:gd name="connsiteX17" fmla="*/ 3147237 w 3349256"/>
              <a:gd name="connsiteY17" fmla="*/ 116958 h 563526"/>
              <a:gd name="connsiteX18" fmla="*/ 3200400 w 3349256"/>
              <a:gd name="connsiteY18" fmla="*/ 127591 h 563526"/>
              <a:gd name="connsiteX19" fmla="*/ 3264196 w 3349256"/>
              <a:gd name="connsiteY19" fmla="*/ 148856 h 563526"/>
              <a:gd name="connsiteX20" fmla="*/ 3296093 w 3349256"/>
              <a:gd name="connsiteY20" fmla="*/ 180754 h 563526"/>
              <a:gd name="connsiteX21" fmla="*/ 3327991 w 3349256"/>
              <a:gd name="connsiteY21" fmla="*/ 202019 h 563526"/>
              <a:gd name="connsiteX22" fmla="*/ 3349256 w 3349256"/>
              <a:gd name="connsiteY22" fmla="*/ 265814 h 563526"/>
              <a:gd name="connsiteX23" fmla="*/ 3338624 w 3349256"/>
              <a:gd name="connsiteY23" fmla="*/ 382772 h 563526"/>
              <a:gd name="connsiteX24" fmla="*/ 3327991 w 3349256"/>
              <a:gd name="connsiteY24" fmla="*/ 414670 h 563526"/>
              <a:gd name="connsiteX25" fmla="*/ 3296093 w 3349256"/>
              <a:gd name="connsiteY25" fmla="*/ 425302 h 563526"/>
              <a:gd name="connsiteX26" fmla="*/ 3211033 w 3349256"/>
              <a:gd name="connsiteY26" fmla="*/ 467833 h 563526"/>
              <a:gd name="connsiteX27" fmla="*/ 3179135 w 3349256"/>
              <a:gd name="connsiteY27" fmla="*/ 489098 h 563526"/>
              <a:gd name="connsiteX28" fmla="*/ 3094075 w 3349256"/>
              <a:gd name="connsiteY28" fmla="*/ 510363 h 563526"/>
              <a:gd name="connsiteX29" fmla="*/ 3051544 w 3349256"/>
              <a:gd name="connsiteY29" fmla="*/ 520996 h 563526"/>
              <a:gd name="connsiteX30" fmla="*/ 2785731 w 3349256"/>
              <a:gd name="connsiteY30" fmla="*/ 510363 h 563526"/>
              <a:gd name="connsiteX31" fmla="*/ 2721935 w 3349256"/>
              <a:gd name="connsiteY31" fmla="*/ 489098 h 563526"/>
              <a:gd name="connsiteX32" fmla="*/ 2041451 w 3349256"/>
              <a:gd name="connsiteY32" fmla="*/ 499730 h 563526"/>
              <a:gd name="connsiteX33" fmla="*/ 1924493 w 3349256"/>
              <a:gd name="connsiteY33" fmla="*/ 520996 h 563526"/>
              <a:gd name="connsiteX34" fmla="*/ 1839433 w 3349256"/>
              <a:gd name="connsiteY34" fmla="*/ 542261 h 563526"/>
              <a:gd name="connsiteX35" fmla="*/ 1807535 w 3349256"/>
              <a:gd name="connsiteY35" fmla="*/ 552893 h 563526"/>
              <a:gd name="connsiteX36" fmla="*/ 1743740 w 3349256"/>
              <a:gd name="connsiteY36" fmla="*/ 563526 h 563526"/>
              <a:gd name="connsiteX37" fmla="*/ 1456661 w 3349256"/>
              <a:gd name="connsiteY37" fmla="*/ 552893 h 563526"/>
              <a:gd name="connsiteX38" fmla="*/ 1424763 w 3349256"/>
              <a:gd name="connsiteY38" fmla="*/ 542261 h 563526"/>
              <a:gd name="connsiteX39" fmla="*/ 1371600 w 3349256"/>
              <a:gd name="connsiteY39" fmla="*/ 531628 h 563526"/>
              <a:gd name="connsiteX40" fmla="*/ 1244010 w 3349256"/>
              <a:gd name="connsiteY40" fmla="*/ 520996 h 563526"/>
              <a:gd name="connsiteX41" fmla="*/ 829340 w 3349256"/>
              <a:gd name="connsiteY41" fmla="*/ 489098 h 563526"/>
              <a:gd name="connsiteX42" fmla="*/ 287079 w 3349256"/>
              <a:gd name="connsiteY42" fmla="*/ 478465 h 563526"/>
              <a:gd name="connsiteX43" fmla="*/ 202019 w 3349256"/>
              <a:gd name="connsiteY43" fmla="*/ 467833 h 563526"/>
              <a:gd name="connsiteX44" fmla="*/ 170121 w 3349256"/>
              <a:gd name="connsiteY44" fmla="*/ 457200 h 563526"/>
              <a:gd name="connsiteX45" fmla="*/ 127591 w 3349256"/>
              <a:gd name="connsiteY45" fmla="*/ 446568 h 563526"/>
              <a:gd name="connsiteX46" fmla="*/ 63796 w 3349256"/>
              <a:gd name="connsiteY46" fmla="*/ 425302 h 563526"/>
              <a:gd name="connsiteX47" fmla="*/ 42531 w 3349256"/>
              <a:gd name="connsiteY47" fmla="*/ 393405 h 563526"/>
              <a:gd name="connsiteX48" fmla="*/ 21265 w 3349256"/>
              <a:gd name="connsiteY48" fmla="*/ 372140 h 563526"/>
              <a:gd name="connsiteX49" fmla="*/ 10633 w 3349256"/>
              <a:gd name="connsiteY49" fmla="*/ 340242 h 563526"/>
              <a:gd name="connsiteX50" fmla="*/ 42531 w 3349256"/>
              <a:gd name="connsiteY50" fmla="*/ 276447 h 563526"/>
              <a:gd name="connsiteX51" fmla="*/ 116958 w 3349256"/>
              <a:gd name="connsiteY51" fmla="*/ 191386 h 563526"/>
              <a:gd name="connsiteX52" fmla="*/ 138224 w 3349256"/>
              <a:gd name="connsiteY52" fmla="*/ 159489 h 563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3349256" h="563526">
                <a:moveTo>
                  <a:pt x="0" y="212651"/>
                </a:moveTo>
                <a:cubicBezTo>
                  <a:pt x="17721" y="198474"/>
                  <a:pt x="36084" y="185065"/>
                  <a:pt x="53163" y="170121"/>
                </a:cubicBezTo>
                <a:cubicBezTo>
                  <a:pt x="64479" y="160219"/>
                  <a:pt x="72550" y="146564"/>
                  <a:pt x="85061" y="138223"/>
                </a:cubicBezTo>
                <a:cubicBezTo>
                  <a:pt x="94386" y="132006"/>
                  <a:pt x="106326" y="131135"/>
                  <a:pt x="116958" y="127591"/>
                </a:cubicBezTo>
                <a:cubicBezTo>
                  <a:pt x="124047" y="120503"/>
                  <a:pt x="130204" y="112341"/>
                  <a:pt x="138224" y="106326"/>
                </a:cubicBezTo>
                <a:cubicBezTo>
                  <a:pt x="158670" y="90992"/>
                  <a:pt x="183948" y="81868"/>
                  <a:pt x="202019" y="63796"/>
                </a:cubicBezTo>
                <a:cubicBezTo>
                  <a:pt x="231209" y="34605"/>
                  <a:pt x="213774" y="45700"/>
                  <a:pt x="255182" y="31898"/>
                </a:cubicBezTo>
                <a:cubicBezTo>
                  <a:pt x="265814" y="24810"/>
                  <a:pt x="275650" y="16348"/>
                  <a:pt x="287079" y="10633"/>
                </a:cubicBezTo>
                <a:cubicBezTo>
                  <a:pt x="297104" y="5621"/>
                  <a:pt x="307769" y="0"/>
                  <a:pt x="318977" y="0"/>
                </a:cubicBezTo>
                <a:cubicBezTo>
                  <a:pt x="489135" y="0"/>
                  <a:pt x="659219" y="7089"/>
                  <a:pt x="829340" y="10633"/>
                </a:cubicBezTo>
                <a:cubicBezTo>
                  <a:pt x="988469" y="37153"/>
                  <a:pt x="789706" y="4535"/>
                  <a:pt x="967563" y="31898"/>
                </a:cubicBezTo>
                <a:cubicBezTo>
                  <a:pt x="988871" y="35176"/>
                  <a:pt x="1009806" y="42029"/>
                  <a:pt x="1031358" y="42530"/>
                </a:cubicBezTo>
                <a:cubicBezTo>
                  <a:pt x="1314839" y="49123"/>
                  <a:pt x="1598428" y="49619"/>
                  <a:pt x="1881963" y="53163"/>
                </a:cubicBezTo>
                <a:cubicBezTo>
                  <a:pt x="1931582" y="56707"/>
                  <a:pt x="1981347" y="58588"/>
                  <a:pt x="2030819" y="63796"/>
                </a:cubicBezTo>
                <a:cubicBezTo>
                  <a:pt x="2162731" y="77681"/>
                  <a:pt x="1979630" y="79984"/>
                  <a:pt x="2190307" y="85061"/>
                </a:cubicBezTo>
                <a:cubicBezTo>
                  <a:pt x="2448982" y="91294"/>
                  <a:pt x="2707758" y="92149"/>
                  <a:pt x="2966484" y="95693"/>
                </a:cubicBezTo>
                <a:cubicBezTo>
                  <a:pt x="3016103" y="99237"/>
                  <a:pt x="3065936" y="100514"/>
                  <a:pt x="3115340" y="106326"/>
                </a:cubicBezTo>
                <a:cubicBezTo>
                  <a:pt x="3126471" y="107635"/>
                  <a:pt x="3136364" y="114240"/>
                  <a:pt x="3147237" y="116958"/>
                </a:cubicBezTo>
                <a:cubicBezTo>
                  <a:pt x="3164769" y="121341"/>
                  <a:pt x="3182965" y="122836"/>
                  <a:pt x="3200400" y="127591"/>
                </a:cubicBezTo>
                <a:cubicBezTo>
                  <a:pt x="3222026" y="133489"/>
                  <a:pt x="3264196" y="148856"/>
                  <a:pt x="3264196" y="148856"/>
                </a:cubicBezTo>
                <a:cubicBezTo>
                  <a:pt x="3274828" y="159489"/>
                  <a:pt x="3284542" y="171128"/>
                  <a:pt x="3296093" y="180754"/>
                </a:cubicBezTo>
                <a:cubicBezTo>
                  <a:pt x="3305910" y="188935"/>
                  <a:pt x="3321218" y="191183"/>
                  <a:pt x="3327991" y="202019"/>
                </a:cubicBezTo>
                <a:cubicBezTo>
                  <a:pt x="3339871" y="221027"/>
                  <a:pt x="3349256" y="265814"/>
                  <a:pt x="3349256" y="265814"/>
                </a:cubicBezTo>
                <a:cubicBezTo>
                  <a:pt x="3345712" y="304800"/>
                  <a:pt x="3344160" y="344019"/>
                  <a:pt x="3338624" y="382772"/>
                </a:cubicBezTo>
                <a:cubicBezTo>
                  <a:pt x="3337039" y="393867"/>
                  <a:pt x="3335916" y="406745"/>
                  <a:pt x="3327991" y="414670"/>
                </a:cubicBezTo>
                <a:cubicBezTo>
                  <a:pt x="3320066" y="422595"/>
                  <a:pt x="3306726" y="421758"/>
                  <a:pt x="3296093" y="425302"/>
                </a:cubicBezTo>
                <a:cubicBezTo>
                  <a:pt x="3226201" y="495197"/>
                  <a:pt x="3357629" y="370104"/>
                  <a:pt x="3211033" y="467833"/>
                </a:cubicBezTo>
                <a:cubicBezTo>
                  <a:pt x="3200400" y="474921"/>
                  <a:pt x="3190565" y="483383"/>
                  <a:pt x="3179135" y="489098"/>
                </a:cubicBezTo>
                <a:cubicBezTo>
                  <a:pt x="3156339" y="500496"/>
                  <a:pt x="3115907" y="505511"/>
                  <a:pt x="3094075" y="510363"/>
                </a:cubicBezTo>
                <a:cubicBezTo>
                  <a:pt x="3079810" y="513533"/>
                  <a:pt x="3065721" y="517452"/>
                  <a:pt x="3051544" y="520996"/>
                </a:cubicBezTo>
                <a:cubicBezTo>
                  <a:pt x="2962940" y="517452"/>
                  <a:pt x="2873994" y="518905"/>
                  <a:pt x="2785731" y="510363"/>
                </a:cubicBezTo>
                <a:cubicBezTo>
                  <a:pt x="2763420" y="508204"/>
                  <a:pt x="2721935" y="489098"/>
                  <a:pt x="2721935" y="489098"/>
                </a:cubicBezTo>
                <a:lnTo>
                  <a:pt x="2041451" y="499730"/>
                </a:lnTo>
                <a:cubicBezTo>
                  <a:pt x="1946222" y="502375"/>
                  <a:pt x="1983125" y="505005"/>
                  <a:pt x="1924493" y="520996"/>
                </a:cubicBezTo>
                <a:cubicBezTo>
                  <a:pt x="1896297" y="528686"/>
                  <a:pt x="1867159" y="533019"/>
                  <a:pt x="1839433" y="542261"/>
                </a:cubicBezTo>
                <a:cubicBezTo>
                  <a:pt x="1828800" y="545805"/>
                  <a:pt x="1818476" y="550462"/>
                  <a:pt x="1807535" y="552893"/>
                </a:cubicBezTo>
                <a:cubicBezTo>
                  <a:pt x="1786490" y="557570"/>
                  <a:pt x="1765005" y="559982"/>
                  <a:pt x="1743740" y="563526"/>
                </a:cubicBezTo>
                <a:cubicBezTo>
                  <a:pt x="1648047" y="559982"/>
                  <a:pt x="1552208" y="559263"/>
                  <a:pt x="1456661" y="552893"/>
                </a:cubicBezTo>
                <a:cubicBezTo>
                  <a:pt x="1445478" y="552147"/>
                  <a:pt x="1435636" y="544979"/>
                  <a:pt x="1424763" y="542261"/>
                </a:cubicBezTo>
                <a:cubicBezTo>
                  <a:pt x="1407231" y="537878"/>
                  <a:pt x="1389548" y="533740"/>
                  <a:pt x="1371600" y="531628"/>
                </a:cubicBezTo>
                <a:cubicBezTo>
                  <a:pt x="1329215" y="526642"/>
                  <a:pt x="1286540" y="524540"/>
                  <a:pt x="1244010" y="520996"/>
                </a:cubicBezTo>
                <a:cubicBezTo>
                  <a:pt x="1033974" y="485989"/>
                  <a:pt x="1132832" y="496880"/>
                  <a:pt x="829340" y="489098"/>
                </a:cubicBezTo>
                <a:lnTo>
                  <a:pt x="287079" y="478465"/>
                </a:lnTo>
                <a:cubicBezTo>
                  <a:pt x="258726" y="474921"/>
                  <a:pt x="230132" y="472944"/>
                  <a:pt x="202019" y="467833"/>
                </a:cubicBezTo>
                <a:cubicBezTo>
                  <a:pt x="190992" y="465828"/>
                  <a:pt x="180898" y="460279"/>
                  <a:pt x="170121" y="457200"/>
                </a:cubicBezTo>
                <a:cubicBezTo>
                  <a:pt x="156070" y="453186"/>
                  <a:pt x="141588" y="450767"/>
                  <a:pt x="127591" y="446568"/>
                </a:cubicBezTo>
                <a:cubicBezTo>
                  <a:pt x="106121" y="440127"/>
                  <a:pt x="63796" y="425302"/>
                  <a:pt x="63796" y="425302"/>
                </a:cubicBezTo>
                <a:cubicBezTo>
                  <a:pt x="56708" y="414670"/>
                  <a:pt x="50514" y="403383"/>
                  <a:pt x="42531" y="393405"/>
                </a:cubicBezTo>
                <a:cubicBezTo>
                  <a:pt x="36269" y="385577"/>
                  <a:pt x="26423" y="380736"/>
                  <a:pt x="21265" y="372140"/>
                </a:cubicBezTo>
                <a:cubicBezTo>
                  <a:pt x="15499" y="362529"/>
                  <a:pt x="14177" y="350875"/>
                  <a:pt x="10633" y="340242"/>
                </a:cubicBezTo>
                <a:cubicBezTo>
                  <a:pt x="29454" y="264953"/>
                  <a:pt x="6982" y="323846"/>
                  <a:pt x="42531" y="276447"/>
                </a:cubicBezTo>
                <a:cubicBezTo>
                  <a:pt x="104556" y="193747"/>
                  <a:pt x="57593" y="230964"/>
                  <a:pt x="116958" y="191386"/>
                </a:cubicBezTo>
                <a:lnTo>
                  <a:pt x="138224" y="159489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Freihandform: Form 2">
            <a:extLst>
              <a:ext uri="{FF2B5EF4-FFF2-40B4-BE49-F238E27FC236}">
                <a16:creationId xmlns:a16="http://schemas.microsoft.com/office/drawing/2014/main" id="{ABF1C7AA-5210-48FB-8E39-C36607DC4951}"/>
              </a:ext>
            </a:extLst>
          </p:cNvPr>
          <p:cNvSpPr/>
          <p:nvPr/>
        </p:nvSpPr>
        <p:spPr>
          <a:xfrm>
            <a:off x="3923414" y="1685200"/>
            <a:ext cx="2626242" cy="590167"/>
          </a:xfrm>
          <a:custGeom>
            <a:avLst/>
            <a:gdLst>
              <a:gd name="connsiteX0" fmla="*/ 0 w 2626242"/>
              <a:gd name="connsiteY0" fmla="*/ 303088 h 590167"/>
              <a:gd name="connsiteX1" fmla="*/ 21265 w 2626242"/>
              <a:gd name="connsiteY1" fmla="*/ 249926 h 590167"/>
              <a:gd name="connsiteX2" fmla="*/ 42530 w 2626242"/>
              <a:gd name="connsiteY2" fmla="*/ 228660 h 590167"/>
              <a:gd name="connsiteX3" fmla="*/ 138223 w 2626242"/>
              <a:gd name="connsiteY3" fmla="*/ 175498 h 590167"/>
              <a:gd name="connsiteX4" fmla="*/ 170121 w 2626242"/>
              <a:gd name="connsiteY4" fmla="*/ 154233 h 590167"/>
              <a:gd name="connsiteX5" fmla="*/ 191386 w 2626242"/>
              <a:gd name="connsiteY5" fmla="*/ 132967 h 590167"/>
              <a:gd name="connsiteX6" fmla="*/ 223284 w 2626242"/>
              <a:gd name="connsiteY6" fmla="*/ 122335 h 590167"/>
              <a:gd name="connsiteX7" fmla="*/ 255181 w 2626242"/>
              <a:gd name="connsiteY7" fmla="*/ 101070 h 590167"/>
              <a:gd name="connsiteX8" fmla="*/ 318977 w 2626242"/>
              <a:gd name="connsiteY8" fmla="*/ 79805 h 590167"/>
              <a:gd name="connsiteX9" fmla="*/ 350874 w 2626242"/>
              <a:gd name="connsiteY9" fmla="*/ 69172 h 590167"/>
              <a:gd name="connsiteX10" fmla="*/ 457200 w 2626242"/>
              <a:gd name="connsiteY10" fmla="*/ 58540 h 590167"/>
              <a:gd name="connsiteX11" fmla="*/ 733646 w 2626242"/>
              <a:gd name="connsiteY11" fmla="*/ 37274 h 590167"/>
              <a:gd name="connsiteX12" fmla="*/ 1371600 w 2626242"/>
              <a:gd name="connsiteY12" fmla="*/ 37274 h 590167"/>
              <a:gd name="connsiteX13" fmla="*/ 1446028 w 2626242"/>
              <a:gd name="connsiteY13" fmla="*/ 26642 h 590167"/>
              <a:gd name="connsiteX14" fmla="*/ 1711842 w 2626242"/>
              <a:gd name="connsiteY14" fmla="*/ 16009 h 590167"/>
              <a:gd name="connsiteX15" fmla="*/ 2009553 w 2626242"/>
              <a:gd name="connsiteY15" fmla="*/ 16009 h 590167"/>
              <a:gd name="connsiteX16" fmla="*/ 2094614 w 2626242"/>
              <a:gd name="connsiteY16" fmla="*/ 37274 h 590167"/>
              <a:gd name="connsiteX17" fmla="*/ 2158409 w 2626242"/>
              <a:gd name="connsiteY17" fmla="*/ 47907 h 590167"/>
              <a:gd name="connsiteX18" fmla="*/ 2211572 w 2626242"/>
              <a:gd name="connsiteY18" fmla="*/ 58540 h 590167"/>
              <a:gd name="connsiteX19" fmla="*/ 2381693 w 2626242"/>
              <a:gd name="connsiteY19" fmla="*/ 79805 h 590167"/>
              <a:gd name="connsiteX20" fmla="*/ 2498651 w 2626242"/>
              <a:gd name="connsiteY20" fmla="*/ 111702 h 590167"/>
              <a:gd name="connsiteX21" fmla="*/ 2551814 w 2626242"/>
              <a:gd name="connsiteY21" fmla="*/ 154233 h 590167"/>
              <a:gd name="connsiteX22" fmla="*/ 2594344 w 2626242"/>
              <a:gd name="connsiteY22" fmla="*/ 218028 h 590167"/>
              <a:gd name="connsiteX23" fmla="*/ 2604977 w 2626242"/>
              <a:gd name="connsiteY23" fmla="*/ 260558 h 590167"/>
              <a:gd name="connsiteX24" fmla="*/ 2615609 w 2626242"/>
              <a:gd name="connsiteY24" fmla="*/ 313721 h 590167"/>
              <a:gd name="connsiteX25" fmla="*/ 2626242 w 2626242"/>
              <a:gd name="connsiteY25" fmla="*/ 345619 h 590167"/>
              <a:gd name="connsiteX26" fmla="*/ 2615609 w 2626242"/>
              <a:gd name="connsiteY26" fmla="*/ 441312 h 590167"/>
              <a:gd name="connsiteX27" fmla="*/ 2604977 w 2626242"/>
              <a:gd name="connsiteY27" fmla="*/ 473209 h 590167"/>
              <a:gd name="connsiteX28" fmla="*/ 2573079 w 2626242"/>
              <a:gd name="connsiteY28" fmla="*/ 505107 h 590167"/>
              <a:gd name="connsiteX29" fmla="*/ 2530549 w 2626242"/>
              <a:gd name="connsiteY29" fmla="*/ 568902 h 590167"/>
              <a:gd name="connsiteX30" fmla="*/ 2466753 w 2626242"/>
              <a:gd name="connsiteY30" fmla="*/ 590167 h 590167"/>
              <a:gd name="connsiteX31" fmla="*/ 2317898 w 2626242"/>
              <a:gd name="connsiteY31" fmla="*/ 579535 h 590167"/>
              <a:gd name="connsiteX32" fmla="*/ 2243470 w 2626242"/>
              <a:gd name="connsiteY32" fmla="*/ 568902 h 590167"/>
              <a:gd name="connsiteX33" fmla="*/ 2094614 w 2626242"/>
              <a:gd name="connsiteY33" fmla="*/ 558270 h 590167"/>
              <a:gd name="connsiteX34" fmla="*/ 2009553 w 2626242"/>
              <a:gd name="connsiteY34" fmla="*/ 547637 h 590167"/>
              <a:gd name="connsiteX35" fmla="*/ 1967023 w 2626242"/>
              <a:gd name="connsiteY35" fmla="*/ 537005 h 590167"/>
              <a:gd name="connsiteX36" fmla="*/ 1850065 w 2626242"/>
              <a:gd name="connsiteY36" fmla="*/ 526372 h 590167"/>
              <a:gd name="connsiteX37" fmla="*/ 1371600 w 2626242"/>
              <a:gd name="connsiteY37" fmla="*/ 526372 h 590167"/>
              <a:gd name="connsiteX38" fmla="*/ 1254642 w 2626242"/>
              <a:gd name="connsiteY38" fmla="*/ 505107 h 590167"/>
              <a:gd name="connsiteX39" fmla="*/ 988828 w 2626242"/>
              <a:gd name="connsiteY39" fmla="*/ 515740 h 590167"/>
              <a:gd name="connsiteX40" fmla="*/ 871870 w 2626242"/>
              <a:gd name="connsiteY40" fmla="*/ 547637 h 590167"/>
              <a:gd name="connsiteX41" fmla="*/ 829339 w 2626242"/>
              <a:gd name="connsiteY41" fmla="*/ 558270 h 590167"/>
              <a:gd name="connsiteX42" fmla="*/ 765544 w 2626242"/>
              <a:gd name="connsiteY42" fmla="*/ 568902 h 590167"/>
              <a:gd name="connsiteX43" fmla="*/ 712381 w 2626242"/>
              <a:gd name="connsiteY43" fmla="*/ 579535 h 590167"/>
              <a:gd name="connsiteX44" fmla="*/ 616688 w 2626242"/>
              <a:gd name="connsiteY44" fmla="*/ 590167 h 590167"/>
              <a:gd name="connsiteX45" fmla="*/ 446567 w 2626242"/>
              <a:gd name="connsiteY45" fmla="*/ 579535 h 590167"/>
              <a:gd name="connsiteX46" fmla="*/ 414670 w 2626242"/>
              <a:gd name="connsiteY46" fmla="*/ 568902 h 590167"/>
              <a:gd name="connsiteX47" fmla="*/ 372139 w 2626242"/>
              <a:gd name="connsiteY47" fmla="*/ 558270 h 590167"/>
              <a:gd name="connsiteX48" fmla="*/ 308344 w 2626242"/>
              <a:gd name="connsiteY48" fmla="*/ 547637 h 590167"/>
              <a:gd name="connsiteX49" fmla="*/ 244549 w 2626242"/>
              <a:gd name="connsiteY49" fmla="*/ 526372 h 590167"/>
              <a:gd name="connsiteX50" fmla="*/ 180753 w 2626242"/>
              <a:gd name="connsiteY50" fmla="*/ 505107 h 590167"/>
              <a:gd name="connsiteX51" fmla="*/ 148856 w 2626242"/>
              <a:gd name="connsiteY51" fmla="*/ 494474 h 590167"/>
              <a:gd name="connsiteX52" fmla="*/ 116958 w 2626242"/>
              <a:gd name="connsiteY52" fmla="*/ 483842 h 590167"/>
              <a:gd name="connsiteX53" fmla="*/ 53163 w 2626242"/>
              <a:gd name="connsiteY53" fmla="*/ 430679 h 590167"/>
              <a:gd name="connsiteX54" fmla="*/ 42530 w 2626242"/>
              <a:gd name="connsiteY54" fmla="*/ 398781 h 590167"/>
              <a:gd name="connsiteX55" fmla="*/ 63795 w 2626242"/>
              <a:gd name="connsiteY55" fmla="*/ 334986 h 590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2626242" h="590167">
                <a:moveTo>
                  <a:pt x="0" y="303088"/>
                </a:moveTo>
                <a:cubicBezTo>
                  <a:pt x="7088" y="285367"/>
                  <a:pt x="11796" y="266497"/>
                  <a:pt x="21265" y="249926"/>
                </a:cubicBezTo>
                <a:cubicBezTo>
                  <a:pt x="26239" y="241222"/>
                  <a:pt x="34510" y="234675"/>
                  <a:pt x="42530" y="228660"/>
                </a:cubicBezTo>
                <a:cubicBezTo>
                  <a:pt x="101025" y="184789"/>
                  <a:pt x="88494" y="192074"/>
                  <a:pt x="138223" y="175498"/>
                </a:cubicBezTo>
                <a:cubicBezTo>
                  <a:pt x="148856" y="168410"/>
                  <a:pt x="160142" y="162216"/>
                  <a:pt x="170121" y="154233"/>
                </a:cubicBezTo>
                <a:cubicBezTo>
                  <a:pt x="177949" y="147971"/>
                  <a:pt x="182790" y="138125"/>
                  <a:pt x="191386" y="132967"/>
                </a:cubicBezTo>
                <a:cubicBezTo>
                  <a:pt x="200997" y="127201"/>
                  <a:pt x="212651" y="125879"/>
                  <a:pt x="223284" y="122335"/>
                </a:cubicBezTo>
                <a:cubicBezTo>
                  <a:pt x="233916" y="115247"/>
                  <a:pt x="243504" y="106260"/>
                  <a:pt x="255181" y="101070"/>
                </a:cubicBezTo>
                <a:cubicBezTo>
                  <a:pt x="275665" y="91966"/>
                  <a:pt x="297712" y="86894"/>
                  <a:pt x="318977" y="79805"/>
                </a:cubicBezTo>
                <a:cubicBezTo>
                  <a:pt x="329609" y="76261"/>
                  <a:pt x="339722" y="70287"/>
                  <a:pt x="350874" y="69172"/>
                </a:cubicBezTo>
                <a:lnTo>
                  <a:pt x="457200" y="58540"/>
                </a:lnTo>
                <a:cubicBezTo>
                  <a:pt x="632503" y="40087"/>
                  <a:pt x="483951" y="51963"/>
                  <a:pt x="733646" y="37274"/>
                </a:cubicBezTo>
                <a:cubicBezTo>
                  <a:pt x="1048046" y="50944"/>
                  <a:pt x="995039" y="54390"/>
                  <a:pt x="1371600" y="37274"/>
                </a:cubicBezTo>
                <a:cubicBezTo>
                  <a:pt x="1396635" y="36136"/>
                  <a:pt x="1421016" y="28205"/>
                  <a:pt x="1446028" y="26642"/>
                </a:cubicBezTo>
                <a:cubicBezTo>
                  <a:pt x="1534531" y="21111"/>
                  <a:pt x="1623237" y="19553"/>
                  <a:pt x="1711842" y="16009"/>
                </a:cubicBezTo>
                <a:cubicBezTo>
                  <a:pt x="1839024" y="-9426"/>
                  <a:pt x="1773995" y="-817"/>
                  <a:pt x="2009553" y="16009"/>
                </a:cubicBezTo>
                <a:cubicBezTo>
                  <a:pt x="2077262" y="20845"/>
                  <a:pt x="2043366" y="25886"/>
                  <a:pt x="2094614" y="37274"/>
                </a:cubicBezTo>
                <a:cubicBezTo>
                  <a:pt x="2115659" y="41951"/>
                  <a:pt x="2137198" y="44050"/>
                  <a:pt x="2158409" y="47907"/>
                </a:cubicBezTo>
                <a:cubicBezTo>
                  <a:pt x="2176189" y="51140"/>
                  <a:pt x="2193746" y="55569"/>
                  <a:pt x="2211572" y="58540"/>
                </a:cubicBezTo>
                <a:cubicBezTo>
                  <a:pt x="2272240" y="68651"/>
                  <a:pt x="2319400" y="72883"/>
                  <a:pt x="2381693" y="79805"/>
                </a:cubicBezTo>
                <a:cubicBezTo>
                  <a:pt x="2477626" y="103788"/>
                  <a:pt x="2439027" y="91828"/>
                  <a:pt x="2498651" y="111702"/>
                </a:cubicBezTo>
                <a:cubicBezTo>
                  <a:pt x="2519580" y="125654"/>
                  <a:pt x="2536662" y="134030"/>
                  <a:pt x="2551814" y="154233"/>
                </a:cubicBezTo>
                <a:cubicBezTo>
                  <a:pt x="2567148" y="174679"/>
                  <a:pt x="2594344" y="218028"/>
                  <a:pt x="2594344" y="218028"/>
                </a:cubicBezTo>
                <a:cubicBezTo>
                  <a:pt x="2597888" y="232205"/>
                  <a:pt x="2601807" y="246293"/>
                  <a:pt x="2604977" y="260558"/>
                </a:cubicBezTo>
                <a:cubicBezTo>
                  <a:pt x="2608897" y="278200"/>
                  <a:pt x="2611226" y="296189"/>
                  <a:pt x="2615609" y="313721"/>
                </a:cubicBezTo>
                <a:cubicBezTo>
                  <a:pt x="2618327" y="324594"/>
                  <a:pt x="2622698" y="334986"/>
                  <a:pt x="2626242" y="345619"/>
                </a:cubicBezTo>
                <a:cubicBezTo>
                  <a:pt x="2622698" y="377517"/>
                  <a:pt x="2620885" y="409655"/>
                  <a:pt x="2615609" y="441312"/>
                </a:cubicBezTo>
                <a:cubicBezTo>
                  <a:pt x="2613767" y="452367"/>
                  <a:pt x="2611194" y="463884"/>
                  <a:pt x="2604977" y="473209"/>
                </a:cubicBezTo>
                <a:cubicBezTo>
                  <a:pt x="2596636" y="485720"/>
                  <a:pt x="2582311" y="493238"/>
                  <a:pt x="2573079" y="505107"/>
                </a:cubicBezTo>
                <a:cubicBezTo>
                  <a:pt x="2557388" y="525281"/>
                  <a:pt x="2554795" y="560820"/>
                  <a:pt x="2530549" y="568902"/>
                </a:cubicBezTo>
                <a:lnTo>
                  <a:pt x="2466753" y="590167"/>
                </a:lnTo>
                <a:cubicBezTo>
                  <a:pt x="2417135" y="586623"/>
                  <a:pt x="2367419" y="584251"/>
                  <a:pt x="2317898" y="579535"/>
                </a:cubicBezTo>
                <a:cubicBezTo>
                  <a:pt x="2292950" y="577159"/>
                  <a:pt x="2268418" y="571278"/>
                  <a:pt x="2243470" y="568902"/>
                </a:cubicBezTo>
                <a:cubicBezTo>
                  <a:pt x="2193949" y="564186"/>
                  <a:pt x="2144155" y="562774"/>
                  <a:pt x="2094614" y="558270"/>
                </a:cubicBezTo>
                <a:cubicBezTo>
                  <a:pt x="2066157" y="555683"/>
                  <a:pt x="2037739" y="552335"/>
                  <a:pt x="2009553" y="547637"/>
                </a:cubicBezTo>
                <a:cubicBezTo>
                  <a:pt x="1995139" y="545235"/>
                  <a:pt x="1981508" y="538936"/>
                  <a:pt x="1967023" y="537005"/>
                </a:cubicBezTo>
                <a:cubicBezTo>
                  <a:pt x="1928220" y="531831"/>
                  <a:pt x="1889051" y="529916"/>
                  <a:pt x="1850065" y="526372"/>
                </a:cubicBezTo>
                <a:cubicBezTo>
                  <a:pt x="1604847" y="538050"/>
                  <a:pt x="1629129" y="543541"/>
                  <a:pt x="1371600" y="526372"/>
                </a:cubicBezTo>
                <a:cubicBezTo>
                  <a:pt x="1351187" y="525011"/>
                  <a:pt x="1277635" y="509706"/>
                  <a:pt x="1254642" y="505107"/>
                </a:cubicBezTo>
                <a:cubicBezTo>
                  <a:pt x="1166037" y="508651"/>
                  <a:pt x="1077139" y="507712"/>
                  <a:pt x="988828" y="515740"/>
                </a:cubicBezTo>
                <a:cubicBezTo>
                  <a:pt x="933239" y="520794"/>
                  <a:pt x="916023" y="535022"/>
                  <a:pt x="871870" y="547637"/>
                </a:cubicBezTo>
                <a:cubicBezTo>
                  <a:pt x="857819" y="551652"/>
                  <a:pt x="843669" y="555404"/>
                  <a:pt x="829339" y="558270"/>
                </a:cubicBezTo>
                <a:cubicBezTo>
                  <a:pt x="808199" y="562498"/>
                  <a:pt x="786755" y="565046"/>
                  <a:pt x="765544" y="568902"/>
                </a:cubicBezTo>
                <a:cubicBezTo>
                  <a:pt x="747764" y="572135"/>
                  <a:pt x="730271" y="576979"/>
                  <a:pt x="712381" y="579535"/>
                </a:cubicBezTo>
                <a:cubicBezTo>
                  <a:pt x="680610" y="584074"/>
                  <a:pt x="648586" y="586623"/>
                  <a:pt x="616688" y="590167"/>
                </a:cubicBezTo>
                <a:cubicBezTo>
                  <a:pt x="559981" y="586623"/>
                  <a:pt x="503072" y="585483"/>
                  <a:pt x="446567" y="579535"/>
                </a:cubicBezTo>
                <a:cubicBezTo>
                  <a:pt x="435421" y="578362"/>
                  <a:pt x="425446" y="571981"/>
                  <a:pt x="414670" y="568902"/>
                </a:cubicBezTo>
                <a:cubicBezTo>
                  <a:pt x="400619" y="564887"/>
                  <a:pt x="386468" y="561136"/>
                  <a:pt x="372139" y="558270"/>
                </a:cubicBezTo>
                <a:cubicBezTo>
                  <a:pt x="350999" y="554042"/>
                  <a:pt x="329259" y="552866"/>
                  <a:pt x="308344" y="547637"/>
                </a:cubicBezTo>
                <a:cubicBezTo>
                  <a:pt x="286598" y="542200"/>
                  <a:pt x="265814" y="533460"/>
                  <a:pt x="244549" y="526372"/>
                </a:cubicBezTo>
                <a:lnTo>
                  <a:pt x="180753" y="505107"/>
                </a:lnTo>
                <a:lnTo>
                  <a:pt x="148856" y="494474"/>
                </a:lnTo>
                <a:lnTo>
                  <a:pt x="116958" y="483842"/>
                </a:lnTo>
                <a:cubicBezTo>
                  <a:pt x="93419" y="468150"/>
                  <a:pt x="69538" y="455241"/>
                  <a:pt x="53163" y="430679"/>
                </a:cubicBezTo>
                <a:cubicBezTo>
                  <a:pt x="46946" y="421353"/>
                  <a:pt x="46074" y="409414"/>
                  <a:pt x="42530" y="398781"/>
                </a:cubicBezTo>
                <a:lnTo>
                  <a:pt x="63795" y="334986"/>
                </a:lnTo>
              </a:path>
            </a:pathLst>
          </a:cu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Freihandform: Form 9">
            <a:extLst>
              <a:ext uri="{FF2B5EF4-FFF2-40B4-BE49-F238E27FC236}">
                <a16:creationId xmlns:a16="http://schemas.microsoft.com/office/drawing/2014/main" id="{63ACA6FB-9987-4250-B581-92F9F98B9B72}"/>
              </a:ext>
            </a:extLst>
          </p:cNvPr>
          <p:cNvSpPr/>
          <p:nvPr/>
        </p:nvSpPr>
        <p:spPr>
          <a:xfrm>
            <a:off x="5316279" y="3668233"/>
            <a:ext cx="1903228" cy="510362"/>
          </a:xfrm>
          <a:custGeom>
            <a:avLst/>
            <a:gdLst>
              <a:gd name="connsiteX0" fmla="*/ 53163 w 1903228"/>
              <a:gd name="connsiteY0" fmla="*/ 159488 h 510362"/>
              <a:gd name="connsiteX1" fmla="*/ 95693 w 1903228"/>
              <a:gd name="connsiteY1" fmla="*/ 106325 h 510362"/>
              <a:gd name="connsiteX2" fmla="*/ 127591 w 1903228"/>
              <a:gd name="connsiteY2" fmla="*/ 85060 h 510362"/>
              <a:gd name="connsiteX3" fmla="*/ 180754 w 1903228"/>
              <a:gd name="connsiteY3" fmla="*/ 42530 h 510362"/>
              <a:gd name="connsiteX4" fmla="*/ 393405 w 1903228"/>
              <a:gd name="connsiteY4" fmla="*/ 53162 h 510362"/>
              <a:gd name="connsiteX5" fmla="*/ 467833 w 1903228"/>
              <a:gd name="connsiteY5" fmla="*/ 42530 h 510362"/>
              <a:gd name="connsiteX6" fmla="*/ 563526 w 1903228"/>
              <a:gd name="connsiteY6" fmla="*/ 21265 h 510362"/>
              <a:gd name="connsiteX7" fmla="*/ 701749 w 1903228"/>
              <a:gd name="connsiteY7" fmla="*/ 0 h 510362"/>
              <a:gd name="connsiteX8" fmla="*/ 1084521 w 1903228"/>
              <a:gd name="connsiteY8" fmla="*/ 21265 h 510362"/>
              <a:gd name="connsiteX9" fmla="*/ 1212112 w 1903228"/>
              <a:gd name="connsiteY9" fmla="*/ 31897 h 510362"/>
              <a:gd name="connsiteX10" fmla="*/ 1552354 w 1903228"/>
              <a:gd name="connsiteY10" fmla="*/ 53162 h 510362"/>
              <a:gd name="connsiteX11" fmla="*/ 1637414 w 1903228"/>
              <a:gd name="connsiteY11" fmla="*/ 74427 h 510362"/>
              <a:gd name="connsiteX12" fmla="*/ 1775637 w 1903228"/>
              <a:gd name="connsiteY12" fmla="*/ 95693 h 510362"/>
              <a:gd name="connsiteX13" fmla="*/ 1807535 w 1903228"/>
              <a:gd name="connsiteY13" fmla="*/ 116958 h 510362"/>
              <a:gd name="connsiteX14" fmla="*/ 1860698 w 1903228"/>
              <a:gd name="connsiteY14" fmla="*/ 191386 h 510362"/>
              <a:gd name="connsiteX15" fmla="*/ 1881963 w 1903228"/>
              <a:gd name="connsiteY15" fmla="*/ 255181 h 510362"/>
              <a:gd name="connsiteX16" fmla="*/ 1903228 w 1903228"/>
              <a:gd name="connsiteY16" fmla="*/ 329609 h 510362"/>
              <a:gd name="connsiteX17" fmla="*/ 1892595 w 1903228"/>
              <a:gd name="connsiteY17" fmla="*/ 361507 h 510362"/>
              <a:gd name="connsiteX18" fmla="*/ 1850065 w 1903228"/>
              <a:gd name="connsiteY18" fmla="*/ 372139 h 510362"/>
              <a:gd name="connsiteX19" fmla="*/ 1786270 w 1903228"/>
              <a:gd name="connsiteY19" fmla="*/ 393404 h 510362"/>
              <a:gd name="connsiteX20" fmla="*/ 1584251 w 1903228"/>
              <a:gd name="connsiteY20" fmla="*/ 425302 h 510362"/>
              <a:gd name="connsiteX21" fmla="*/ 1424763 w 1903228"/>
              <a:gd name="connsiteY21" fmla="*/ 435934 h 510362"/>
              <a:gd name="connsiteX22" fmla="*/ 1169581 w 1903228"/>
              <a:gd name="connsiteY22" fmla="*/ 435934 h 510362"/>
              <a:gd name="connsiteX23" fmla="*/ 967563 w 1903228"/>
              <a:gd name="connsiteY23" fmla="*/ 414669 h 510362"/>
              <a:gd name="connsiteX24" fmla="*/ 850605 w 1903228"/>
              <a:gd name="connsiteY24" fmla="*/ 393404 h 510362"/>
              <a:gd name="connsiteX25" fmla="*/ 701749 w 1903228"/>
              <a:gd name="connsiteY25" fmla="*/ 382772 h 510362"/>
              <a:gd name="connsiteX26" fmla="*/ 478465 w 1903228"/>
              <a:gd name="connsiteY26" fmla="*/ 393404 h 510362"/>
              <a:gd name="connsiteX27" fmla="*/ 372140 w 1903228"/>
              <a:gd name="connsiteY27" fmla="*/ 425302 h 510362"/>
              <a:gd name="connsiteX28" fmla="*/ 276447 w 1903228"/>
              <a:gd name="connsiteY28" fmla="*/ 457200 h 510362"/>
              <a:gd name="connsiteX29" fmla="*/ 212651 w 1903228"/>
              <a:gd name="connsiteY29" fmla="*/ 478465 h 510362"/>
              <a:gd name="connsiteX30" fmla="*/ 116958 w 1903228"/>
              <a:gd name="connsiteY30" fmla="*/ 510362 h 510362"/>
              <a:gd name="connsiteX31" fmla="*/ 10633 w 1903228"/>
              <a:gd name="connsiteY31" fmla="*/ 467832 h 510362"/>
              <a:gd name="connsiteX32" fmla="*/ 0 w 1903228"/>
              <a:gd name="connsiteY32" fmla="*/ 435934 h 510362"/>
              <a:gd name="connsiteX33" fmla="*/ 10633 w 1903228"/>
              <a:gd name="connsiteY33" fmla="*/ 287079 h 510362"/>
              <a:gd name="connsiteX34" fmla="*/ 31898 w 1903228"/>
              <a:gd name="connsiteY34" fmla="*/ 255181 h 510362"/>
              <a:gd name="connsiteX35" fmla="*/ 106326 w 1903228"/>
              <a:gd name="connsiteY35" fmla="*/ 223283 h 510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903228" h="510362">
                <a:moveTo>
                  <a:pt x="53163" y="159488"/>
                </a:moveTo>
                <a:cubicBezTo>
                  <a:pt x="67340" y="141767"/>
                  <a:pt x="79646" y="122372"/>
                  <a:pt x="95693" y="106325"/>
                </a:cubicBezTo>
                <a:cubicBezTo>
                  <a:pt x="104729" y="97289"/>
                  <a:pt x="118555" y="94096"/>
                  <a:pt x="127591" y="85060"/>
                </a:cubicBezTo>
                <a:cubicBezTo>
                  <a:pt x="175685" y="36966"/>
                  <a:pt x="118655" y="63228"/>
                  <a:pt x="180754" y="42530"/>
                </a:cubicBezTo>
                <a:cubicBezTo>
                  <a:pt x="251638" y="46074"/>
                  <a:pt x="322433" y="53162"/>
                  <a:pt x="393405" y="53162"/>
                </a:cubicBezTo>
                <a:cubicBezTo>
                  <a:pt x="418466" y="53162"/>
                  <a:pt x="443113" y="46650"/>
                  <a:pt x="467833" y="42530"/>
                </a:cubicBezTo>
                <a:cubicBezTo>
                  <a:pt x="531933" y="31847"/>
                  <a:pt x="506206" y="34003"/>
                  <a:pt x="563526" y="21265"/>
                </a:cubicBezTo>
                <a:cubicBezTo>
                  <a:pt x="626163" y="7346"/>
                  <a:pt x="628077" y="9208"/>
                  <a:pt x="701749" y="0"/>
                </a:cubicBezTo>
                <a:lnTo>
                  <a:pt x="1084521" y="21265"/>
                </a:lnTo>
                <a:cubicBezTo>
                  <a:pt x="1127090" y="24306"/>
                  <a:pt x="1169512" y="29315"/>
                  <a:pt x="1212112" y="31897"/>
                </a:cubicBezTo>
                <a:cubicBezTo>
                  <a:pt x="1586947" y="54614"/>
                  <a:pt x="1302110" y="30414"/>
                  <a:pt x="1552354" y="53162"/>
                </a:cubicBezTo>
                <a:cubicBezTo>
                  <a:pt x="1580707" y="60250"/>
                  <a:pt x="1608586" y="69622"/>
                  <a:pt x="1637414" y="74427"/>
                </a:cubicBezTo>
                <a:cubicBezTo>
                  <a:pt x="1725929" y="89180"/>
                  <a:pt x="1679867" y="82011"/>
                  <a:pt x="1775637" y="95693"/>
                </a:cubicBezTo>
                <a:cubicBezTo>
                  <a:pt x="1786270" y="102781"/>
                  <a:pt x="1798499" y="107922"/>
                  <a:pt x="1807535" y="116958"/>
                </a:cubicBezTo>
                <a:cubicBezTo>
                  <a:pt x="1820726" y="130149"/>
                  <a:pt x="1848622" y="173272"/>
                  <a:pt x="1860698" y="191386"/>
                </a:cubicBezTo>
                <a:cubicBezTo>
                  <a:pt x="1867786" y="212651"/>
                  <a:pt x="1876527" y="233435"/>
                  <a:pt x="1881963" y="255181"/>
                </a:cubicBezTo>
                <a:cubicBezTo>
                  <a:pt x="1895313" y="308584"/>
                  <a:pt x="1887974" y="283848"/>
                  <a:pt x="1903228" y="329609"/>
                </a:cubicBezTo>
                <a:cubicBezTo>
                  <a:pt x="1899684" y="340242"/>
                  <a:pt x="1901347" y="354506"/>
                  <a:pt x="1892595" y="361507"/>
                </a:cubicBezTo>
                <a:cubicBezTo>
                  <a:pt x="1881184" y="370636"/>
                  <a:pt x="1864062" y="367940"/>
                  <a:pt x="1850065" y="372139"/>
                </a:cubicBezTo>
                <a:cubicBezTo>
                  <a:pt x="1828595" y="378580"/>
                  <a:pt x="1807535" y="386316"/>
                  <a:pt x="1786270" y="393404"/>
                </a:cubicBezTo>
                <a:cubicBezTo>
                  <a:pt x="1707930" y="419518"/>
                  <a:pt x="1725857" y="415862"/>
                  <a:pt x="1584251" y="425302"/>
                </a:cubicBezTo>
                <a:lnTo>
                  <a:pt x="1424763" y="435934"/>
                </a:lnTo>
                <a:cubicBezTo>
                  <a:pt x="1308580" y="459171"/>
                  <a:pt x="1378067" y="449833"/>
                  <a:pt x="1169581" y="435934"/>
                </a:cubicBezTo>
                <a:cubicBezTo>
                  <a:pt x="1130131" y="433304"/>
                  <a:pt x="1014122" y="422429"/>
                  <a:pt x="967563" y="414669"/>
                </a:cubicBezTo>
                <a:cubicBezTo>
                  <a:pt x="857308" y="396293"/>
                  <a:pt x="1013951" y="408961"/>
                  <a:pt x="850605" y="393404"/>
                </a:cubicBezTo>
                <a:cubicBezTo>
                  <a:pt x="801084" y="388688"/>
                  <a:pt x="751368" y="386316"/>
                  <a:pt x="701749" y="382772"/>
                </a:cubicBezTo>
                <a:cubicBezTo>
                  <a:pt x="627321" y="386316"/>
                  <a:pt x="552740" y="387462"/>
                  <a:pt x="478465" y="393404"/>
                </a:cubicBezTo>
                <a:cubicBezTo>
                  <a:pt x="457324" y="395095"/>
                  <a:pt x="383632" y="421472"/>
                  <a:pt x="372140" y="425302"/>
                </a:cubicBezTo>
                <a:lnTo>
                  <a:pt x="276447" y="457200"/>
                </a:lnTo>
                <a:cubicBezTo>
                  <a:pt x="276442" y="457202"/>
                  <a:pt x="212655" y="478462"/>
                  <a:pt x="212651" y="478465"/>
                </a:cubicBezTo>
                <a:cubicBezTo>
                  <a:pt x="162816" y="511689"/>
                  <a:pt x="193359" y="497629"/>
                  <a:pt x="116958" y="510362"/>
                </a:cubicBezTo>
                <a:cubicBezTo>
                  <a:pt x="58110" y="501956"/>
                  <a:pt x="41971" y="514840"/>
                  <a:pt x="10633" y="467832"/>
                </a:cubicBezTo>
                <a:cubicBezTo>
                  <a:pt x="4416" y="458506"/>
                  <a:pt x="3544" y="446567"/>
                  <a:pt x="0" y="435934"/>
                </a:cubicBezTo>
                <a:cubicBezTo>
                  <a:pt x="3544" y="386316"/>
                  <a:pt x="1988" y="336067"/>
                  <a:pt x="10633" y="287079"/>
                </a:cubicBezTo>
                <a:cubicBezTo>
                  <a:pt x="12854" y="274495"/>
                  <a:pt x="21062" y="261954"/>
                  <a:pt x="31898" y="255181"/>
                </a:cubicBezTo>
                <a:cubicBezTo>
                  <a:pt x="153767" y="179012"/>
                  <a:pt x="67920" y="261689"/>
                  <a:pt x="106326" y="223283"/>
                </a:cubicBezTo>
              </a:path>
            </a:pathLst>
          </a:cu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162965D1-ADE2-4CB1-8826-F249A8AC3172}"/>
              </a:ext>
            </a:extLst>
          </p:cNvPr>
          <p:cNvSpPr/>
          <p:nvPr/>
        </p:nvSpPr>
        <p:spPr>
          <a:xfrm>
            <a:off x="3934047" y="3646967"/>
            <a:ext cx="1935125" cy="510363"/>
          </a:xfrm>
          <a:custGeom>
            <a:avLst/>
            <a:gdLst>
              <a:gd name="connsiteX0" fmla="*/ 0 w 1935125"/>
              <a:gd name="connsiteY0" fmla="*/ 255182 h 510363"/>
              <a:gd name="connsiteX1" fmla="*/ 53162 w 1935125"/>
              <a:gd name="connsiteY1" fmla="*/ 212652 h 510363"/>
              <a:gd name="connsiteX2" fmla="*/ 85060 w 1935125"/>
              <a:gd name="connsiteY2" fmla="*/ 202019 h 510363"/>
              <a:gd name="connsiteX3" fmla="*/ 116958 w 1935125"/>
              <a:gd name="connsiteY3" fmla="*/ 180754 h 510363"/>
              <a:gd name="connsiteX4" fmla="*/ 148855 w 1935125"/>
              <a:gd name="connsiteY4" fmla="*/ 170121 h 510363"/>
              <a:gd name="connsiteX5" fmla="*/ 180753 w 1935125"/>
              <a:gd name="connsiteY5" fmla="*/ 148856 h 510363"/>
              <a:gd name="connsiteX6" fmla="*/ 244548 w 1935125"/>
              <a:gd name="connsiteY6" fmla="*/ 127591 h 510363"/>
              <a:gd name="connsiteX7" fmla="*/ 276446 w 1935125"/>
              <a:gd name="connsiteY7" fmla="*/ 106326 h 510363"/>
              <a:gd name="connsiteX8" fmla="*/ 350874 w 1935125"/>
              <a:gd name="connsiteY8" fmla="*/ 85061 h 510363"/>
              <a:gd name="connsiteX9" fmla="*/ 552893 w 1935125"/>
              <a:gd name="connsiteY9" fmla="*/ 74428 h 510363"/>
              <a:gd name="connsiteX10" fmla="*/ 584790 w 1935125"/>
              <a:gd name="connsiteY10" fmla="*/ 63796 h 510363"/>
              <a:gd name="connsiteX11" fmla="*/ 754911 w 1935125"/>
              <a:gd name="connsiteY11" fmla="*/ 42531 h 510363"/>
              <a:gd name="connsiteX12" fmla="*/ 1169581 w 1935125"/>
              <a:gd name="connsiteY12" fmla="*/ 31898 h 510363"/>
              <a:gd name="connsiteX13" fmla="*/ 1244009 w 1935125"/>
              <a:gd name="connsiteY13" fmla="*/ 21266 h 510363"/>
              <a:gd name="connsiteX14" fmla="*/ 1424762 w 1935125"/>
              <a:gd name="connsiteY14" fmla="*/ 0 h 510363"/>
              <a:gd name="connsiteX15" fmla="*/ 1605516 w 1935125"/>
              <a:gd name="connsiteY15" fmla="*/ 10633 h 510363"/>
              <a:gd name="connsiteX16" fmla="*/ 1701209 w 1935125"/>
              <a:gd name="connsiteY16" fmla="*/ 63796 h 510363"/>
              <a:gd name="connsiteX17" fmla="*/ 1733106 w 1935125"/>
              <a:gd name="connsiteY17" fmla="*/ 85061 h 510363"/>
              <a:gd name="connsiteX18" fmla="*/ 1765004 w 1935125"/>
              <a:gd name="connsiteY18" fmla="*/ 106326 h 510363"/>
              <a:gd name="connsiteX19" fmla="*/ 1796902 w 1935125"/>
              <a:gd name="connsiteY19" fmla="*/ 138224 h 510363"/>
              <a:gd name="connsiteX20" fmla="*/ 1818167 w 1935125"/>
              <a:gd name="connsiteY20" fmla="*/ 170121 h 510363"/>
              <a:gd name="connsiteX21" fmla="*/ 1850065 w 1935125"/>
              <a:gd name="connsiteY21" fmla="*/ 191386 h 510363"/>
              <a:gd name="connsiteX22" fmla="*/ 1871330 w 1935125"/>
              <a:gd name="connsiteY22" fmla="*/ 212652 h 510363"/>
              <a:gd name="connsiteX23" fmla="*/ 1924493 w 1935125"/>
              <a:gd name="connsiteY23" fmla="*/ 255182 h 510363"/>
              <a:gd name="connsiteX24" fmla="*/ 1935125 w 1935125"/>
              <a:gd name="connsiteY24" fmla="*/ 287080 h 510363"/>
              <a:gd name="connsiteX25" fmla="*/ 1903227 w 1935125"/>
              <a:gd name="connsiteY25" fmla="*/ 340242 h 510363"/>
              <a:gd name="connsiteX26" fmla="*/ 1871330 w 1935125"/>
              <a:gd name="connsiteY26" fmla="*/ 361507 h 510363"/>
              <a:gd name="connsiteX27" fmla="*/ 1850065 w 1935125"/>
              <a:gd name="connsiteY27" fmla="*/ 382773 h 510363"/>
              <a:gd name="connsiteX28" fmla="*/ 1754372 w 1935125"/>
              <a:gd name="connsiteY28" fmla="*/ 414670 h 510363"/>
              <a:gd name="connsiteX29" fmla="*/ 1722474 w 1935125"/>
              <a:gd name="connsiteY29" fmla="*/ 425303 h 510363"/>
              <a:gd name="connsiteX30" fmla="*/ 1690576 w 1935125"/>
              <a:gd name="connsiteY30" fmla="*/ 446568 h 510363"/>
              <a:gd name="connsiteX31" fmla="*/ 1626781 w 1935125"/>
              <a:gd name="connsiteY31" fmla="*/ 467833 h 510363"/>
              <a:gd name="connsiteX32" fmla="*/ 1594883 w 1935125"/>
              <a:gd name="connsiteY32" fmla="*/ 478466 h 510363"/>
              <a:gd name="connsiteX33" fmla="*/ 1435395 w 1935125"/>
              <a:gd name="connsiteY33" fmla="*/ 499731 h 510363"/>
              <a:gd name="connsiteX34" fmla="*/ 1265274 w 1935125"/>
              <a:gd name="connsiteY34" fmla="*/ 510363 h 510363"/>
              <a:gd name="connsiteX35" fmla="*/ 829339 w 1935125"/>
              <a:gd name="connsiteY35" fmla="*/ 489098 h 510363"/>
              <a:gd name="connsiteX36" fmla="*/ 754911 w 1935125"/>
              <a:gd name="connsiteY36" fmla="*/ 478466 h 510363"/>
              <a:gd name="connsiteX37" fmla="*/ 510362 w 1935125"/>
              <a:gd name="connsiteY37" fmla="*/ 457200 h 510363"/>
              <a:gd name="connsiteX38" fmla="*/ 159488 w 1935125"/>
              <a:gd name="connsiteY38" fmla="*/ 446568 h 510363"/>
              <a:gd name="connsiteX39" fmla="*/ 74427 w 1935125"/>
              <a:gd name="connsiteY39" fmla="*/ 372140 h 510363"/>
              <a:gd name="connsiteX40" fmla="*/ 63795 w 1935125"/>
              <a:gd name="connsiteY40" fmla="*/ 276447 h 510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935125" h="510363">
                <a:moveTo>
                  <a:pt x="0" y="255182"/>
                </a:moveTo>
                <a:cubicBezTo>
                  <a:pt x="17721" y="241005"/>
                  <a:pt x="33918" y="224680"/>
                  <a:pt x="53162" y="212652"/>
                </a:cubicBezTo>
                <a:cubicBezTo>
                  <a:pt x="62666" y="206712"/>
                  <a:pt x="75035" y="207031"/>
                  <a:pt x="85060" y="202019"/>
                </a:cubicBezTo>
                <a:cubicBezTo>
                  <a:pt x="96490" y="196304"/>
                  <a:pt x="105528" y="186469"/>
                  <a:pt x="116958" y="180754"/>
                </a:cubicBezTo>
                <a:cubicBezTo>
                  <a:pt x="126982" y="175742"/>
                  <a:pt x="138831" y="175133"/>
                  <a:pt x="148855" y="170121"/>
                </a:cubicBezTo>
                <a:cubicBezTo>
                  <a:pt x="160285" y="164406"/>
                  <a:pt x="169076" y="154046"/>
                  <a:pt x="180753" y="148856"/>
                </a:cubicBezTo>
                <a:cubicBezTo>
                  <a:pt x="201236" y="139752"/>
                  <a:pt x="225897" y="140025"/>
                  <a:pt x="244548" y="127591"/>
                </a:cubicBezTo>
                <a:cubicBezTo>
                  <a:pt x="255181" y="120503"/>
                  <a:pt x="265016" y="112041"/>
                  <a:pt x="276446" y="106326"/>
                </a:cubicBezTo>
                <a:cubicBezTo>
                  <a:pt x="287576" y="100761"/>
                  <a:pt x="342623" y="85778"/>
                  <a:pt x="350874" y="85061"/>
                </a:cubicBezTo>
                <a:cubicBezTo>
                  <a:pt x="418053" y="79219"/>
                  <a:pt x="485553" y="77972"/>
                  <a:pt x="552893" y="74428"/>
                </a:cubicBezTo>
                <a:cubicBezTo>
                  <a:pt x="563525" y="70884"/>
                  <a:pt x="573849" y="66227"/>
                  <a:pt x="584790" y="63796"/>
                </a:cubicBezTo>
                <a:cubicBezTo>
                  <a:pt x="628196" y="54150"/>
                  <a:pt x="718869" y="44002"/>
                  <a:pt x="754911" y="42531"/>
                </a:cubicBezTo>
                <a:cubicBezTo>
                  <a:pt x="893065" y="36892"/>
                  <a:pt x="1031358" y="35442"/>
                  <a:pt x="1169581" y="31898"/>
                </a:cubicBezTo>
                <a:cubicBezTo>
                  <a:pt x="1194390" y="28354"/>
                  <a:pt x="1219086" y="23890"/>
                  <a:pt x="1244009" y="21266"/>
                </a:cubicBezTo>
                <a:cubicBezTo>
                  <a:pt x="1423302" y="2393"/>
                  <a:pt x="1315484" y="21857"/>
                  <a:pt x="1424762" y="0"/>
                </a:cubicBezTo>
                <a:cubicBezTo>
                  <a:pt x="1485013" y="3544"/>
                  <a:pt x="1545460" y="4627"/>
                  <a:pt x="1605516" y="10633"/>
                </a:cubicBezTo>
                <a:cubicBezTo>
                  <a:pt x="1638539" y="13935"/>
                  <a:pt x="1680811" y="50197"/>
                  <a:pt x="1701209" y="63796"/>
                </a:cubicBezTo>
                <a:lnTo>
                  <a:pt x="1733106" y="85061"/>
                </a:lnTo>
                <a:cubicBezTo>
                  <a:pt x="1743739" y="92149"/>
                  <a:pt x="1755968" y="97290"/>
                  <a:pt x="1765004" y="106326"/>
                </a:cubicBezTo>
                <a:cubicBezTo>
                  <a:pt x="1775637" y="116959"/>
                  <a:pt x="1787276" y="126672"/>
                  <a:pt x="1796902" y="138224"/>
                </a:cubicBezTo>
                <a:cubicBezTo>
                  <a:pt x="1805083" y="148041"/>
                  <a:pt x="1809131" y="161085"/>
                  <a:pt x="1818167" y="170121"/>
                </a:cubicBezTo>
                <a:cubicBezTo>
                  <a:pt x="1827203" y="179157"/>
                  <a:pt x="1840086" y="183403"/>
                  <a:pt x="1850065" y="191386"/>
                </a:cubicBezTo>
                <a:cubicBezTo>
                  <a:pt x="1857893" y="197648"/>
                  <a:pt x="1863502" y="206390"/>
                  <a:pt x="1871330" y="212652"/>
                </a:cubicBezTo>
                <a:cubicBezTo>
                  <a:pt x="1938406" y="266315"/>
                  <a:pt x="1873137" y="203828"/>
                  <a:pt x="1924493" y="255182"/>
                </a:cubicBezTo>
                <a:cubicBezTo>
                  <a:pt x="1928037" y="265815"/>
                  <a:pt x="1935125" y="275872"/>
                  <a:pt x="1935125" y="287080"/>
                </a:cubicBezTo>
                <a:cubicBezTo>
                  <a:pt x="1935125" y="310920"/>
                  <a:pt x="1920073" y="326766"/>
                  <a:pt x="1903227" y="340242"/>
                </a:cubicBezTo>
                <a:cubicBezTo>
                  <a:pt x="1893249" y="348225"/>
                  <a:pt x="1881308" y="353524"/>
                  <a:pt x="1871330" y="361507"/>
                </a:cubicBezTo>
                <a:cubicBezTo>
                  <a:pt x="1863502" y="367769"/>
                  <a:pt x="1859031" y="378290"/>
                  <a:pt x="1850065" y="382773"/>
                </a:cubicBezTo>
                <a:cubicBezTo>
                  <a:pt x="1850061" y="382775"/>
                  <a:pt x="1770324" y="409353"/>
                  <a:pt x="1754372" y="414670"/>
                </a:cubicBezTo>
                <a:cubicBezTo>
                  <a:pt x="1743739" y="418214"/>
                  <a:pt x="1731800" y="419086"/>
                  <a:pt x="1722474" y="425303"/>
                </a:cubicBezTo>
                <a:cubicBezTo>
                  <a:pt x="1711841" y="432391"/>
                  <a:pt x="1702253" y="441378"/>
                  <a:pt x="1690576" y="446568"/>
                </a:cubicBezTo>
                <a:cubicBezTo>
                  <a:pt x="1670093" y="455672"/>
                  <a:pt x="1648046" y="460745"/>
                  <a:pt x="1626781" y="467833"/>
                </a:cubicBezTo>
                <a:cubicBezTo>
                  <a:pt x="1616148" y="471377"/>
                  <a:pt x="1605873" y="476268"/>
                  <a:pt x="1594883" y="478466"/>
                </a:cubicBezTo>
                <a:cubicBezTo>
                  <a:pt x="1518622" y="493717"/>
                  <a:pt x="1536387" y="491962"/>
                  <a:pt x="1435395" y="499731"/>
                </a:cubicBezTo>
                <a:cubicBezTo>
                  <a:pt x="1378745" y="504089"/>
                  <a:pt x="1321981" y="506819"/>
                  <a:pt x="1265274" y="510363"/>
                </a:cubicBezTo>
                <a:cubicBezTo>
                  <a:pt x="1086022" y="504182"/>
                  <a:pt x="988146" y="505814"/>
                  <a:pt x="829339" y="489098"/>
                </a:cubicBezTo>
                <a:cubicBezTo>
                  <a:pt x="804416" y="486474"/>
                  <a:pt x="779801" y="481394"/>
                  <a:pt x="754911" y="478466"/>
                </a:cubicBezTo>
                <a:cubicBezTo>
                  <a:pt x="699224" y="471915"/>
                  <a:pt x="558747" y="459304"/>
                  <a:pt x="510362" y="457200"/>
                </a:cubicBezTo>
                <a:cubicBezTo>
                  <a:pt x="393461" y="452117"/>
                  <a:pt x="276446" y="450112"/>
                  <a:pt x="159488" y="446568"/>
                </a:cubicBezTo>
                <a:cubicBezTo>
                  <a:pt x="85060" y="396949"/>
                  <a:pt x="109870" y="425303"/>
                  <a:pt x="74427" y="372140"/>
                </a:cubicBezTo>
                <a:cubicBezTo>
                  <a:pt x="63355" y="283563"/>
                  <a:pt x="63795" y="315654"/>
                  <a:pt x="63795" y="276447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114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9" grpId="0" animBg="1"/>
      <p:bldP spid="3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7544" y="339502"/>
            <a:ext cx="80648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800" b="1" dirty="0">
                <a:latin typeface="Arial" pitchFamily="34" charset="0"/>
                <a:cs typeface="Arial" pitchFamily="34" charset="0"/>
              </a:rPr>
              <a:t>2.</a:t>
            </a:r>
            <a:r>
              <a:rPr lang="sr-Cyrl-BA" sz="2800" b="1" dirty="0">
                <a:latin typeface="Arial" pitchFamily="34" charset="0"/>
                <a:cs typeface="Arial" pitchFamily="34" charset="0"/>
              </a:rPr>
              <a:t> З</a:t>
            </a:r>
            <a:r>
              <a:rPr lang="sr-Cyrl-RS" sz="2800" b="1" dirty="0">
                <a:latin typeface="Arial" pitchFamily="34" charset="0"/>
                <a:cs typeface="Arial" pitchFamily="34" charset="0"/>
              </a:rPr>
              <a:t>адатак:</a:t>
            </a:r>
            <a:r>
              <a:rPr lang="sr-Cyrl-RS" sz="2800" dirty="0">
                <a:latin typeface="Arial" pitchFamily="34" charset="0"/>
                <a:cs typeface="Arial" pitchFamily="34" charset="0"/>
              </a:rPr>
              <a:t> Повежи слова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BA" sz="2800" dirty="0">
                <a:latin typeface="Arial" pitchFamily="34" charset="0"/>
                <a:cs typeface="Arial" pitchFamily="34" charset="0"/>
              </a:rPr>
              <a:t>и напиши правилно</a:t>
            </a:r>
          </a:p>
          <a:p>
            <a:r>
              <a:rPr lang="sr-Cyrl-BA" sz="2800">
                <a:latin typeface="Arial" pitchFamily="34" charset="0"/>
                <a:cs typeface="Arial" pitchFamily="34" charset="0"/>
              </a:rPr>
              <a:t>             </a:t>
            </a:r>
            <a:r>
              <a:rPr lang="sr-Cyrl-RS" sz="2800" dirty="0">
                <a:latin typeface="Arial" pitchFamily="34" charset="0"/>
                <a:cs typeface="Arial" pitchFamily="34" charset="0"/>
              </a:rPr>
              <a:t>реченицу: </a:t>
            </a:r>
            <a:r>
              <a:rPr lang="sr-Cyrl-RS" sz="2800" b="1" dirty="0">
                <a:latin typeface="Arial" pitchFamily="34" charset="0"/>
                <a:cs typeface="Arial" pitchFamily="34" charset="0"/>
              </a:rPr>
              <a:t>Ја тражим страшног змаја.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D06284F-C8F9-4E17-B46E-6B5B6044A3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707654"/>
            <a:ext cx="5934903" cy="2495898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C75B6549-94E7-490F-8662-656816A29C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419622"/>
            <a:ext cx="877543" cy="1002907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9DB16025-FE8B-4791-B259-2D315BCFD8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7139" y="2111018"/>
            <a:ext cx="2860495" cy="1892658"/>
          </a:xfrm>
          <a:prstGeom prst="rect">
            <a:avLst/>
          </a:prstGeom>
        </p:spPr>
      </p:pic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141C83F2-5DD2-4298-BA79-825FC98197DD}"/>
              </a:ext>
            </a:extLst>
          </p:cNvPr>
          <p:cNvCxnSpPr/>
          <p:nvPr/>
        </p:nvCxnSpPr>
        <p:spPr>
          <a:xfrm>
            <a:off x="1835696" y="2111018"/>
            <a:ext cx="0" cy="46073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431A2AE3-5534-428E-AA6D-C4CF6D4CF93F}"/>
              </a:ext>
            </a:extLst>
          </p:cNvPr>
          <p:cNvCxnSpPr>
            <a:cxnSpLocks/>
          </p:cNvCxnSpPr>
          <p:nvPr/>
        </p:nvCxnSpPr>
        <p:spPr>
          <a:xfrm>
            <a:off x="2843808" y="2185628"/>
            <a:ext cx="0" cy="311511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4D6B3C62-25EB-4C36-8683-11C4F9F48EF1}"/>
              </a:ext>
            </a:extLst>
          </p:cNvPr>
          <p:cNvCxnSpPr/>
          <p:nvPr/>
        </p:nvCxnSpPr>
        <p:spPr>
          <a:xfrm>
            <a:off x="2926862" y="1995686"/>
            <a:ext cx="70903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14E35E0C-8BBC-497B-AB05-8E80472B28DE}"/>
              </a:ext>
            </a:extLst>
          </p:cNvPr>
          <p:cNvCxnSpPr/>
          <p:nvPr/>
        </p:nvCxnSpPr>
        <p:spPr>
          <a:xfrm>
            <a:off x="3862966" y="1995995"/>
            <a:ext cx="70903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FDB02064-4096-4DAD-B192-0CC1480BEFDA}"/>
              </a:ext>
            </a:extLst>
          </p:cNvPr>
          <p:cNvCxnSpPr/>
          <p:nvPr/>
        </p:nvCxnSpPr>
        <p:spPr>
          <a:xfrm>
            <a:off x="4860032" y="1995686"/>
            <a:ext cx="70903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0503185A-001D-448A-91BB-B69E8CFDBAFE}"/>
              </a:ext>
            </a:extLst>
          </p:cNvPr>
          <p:cNvCxnSpPr/>
          <p:nvPr/>
        </p:nvCxnSpPr>
        <p:spPr>
          <a:xfrm>
            <a:off x="5652120" y="2145318"/>
            <a:ext cx="0" cy="38612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3DA559E5-364A-4CA6-BE4F-86D11D9F0FDD}"/>
              </a:ext>
            </a:extLst>
          </p:cNvPr>
          <p:cNvCxnSpPr/>
          <p:nvPr/>
        </p:nvCxnSpPr>
        <p:spPr>
          <a:xfrm>
            <a:off x="3944476" y="2643758"/>
            <a:ext cx="70903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r Verbinder 40">
            <a:extLst>
              <a:ext uri="{FF2B5EF4-FFF2-40B4-BE49-F238E27FC236}">
                <a16:creationId xmlns:a16="http://schemas.microsoft.com/office/drawing/2014/main" id="{CA8FF4BF-5BFF-49A2-B9E4-52D8CD447F48}"/>
              </a:ext>
            </a:extLst>
          </p:cNvPr>
          <p:cNvCxnSpPr/>
          <p:nvPr/>
        </p:nvCxnSpPr>
        <p:spPr>
          <a:xfrm>
            <a:off x="3779912" y="2775583"/>
            <a:ext cx="0" cy="36004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8FD00E1E-5813-4A4C-9112-8657E95CD73A}"/>
              </a:ext>
            </a:extLst>
          </p:cNvPr>
          <p:cNvCxnSpPr/>
          <p:nvPr/>
        </p:nvCxnSpPr>
        <p:spPr>
          <a:xfrm>
            <a:off x="2926862" y="3219822"/>
            <a:ext cx="70903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01DABF93-25B5-4A09-BD5A-D848388E5234}"/>
              </a:ext>
            </a:extLst>
          </p:cNvPr>
          <p:cNvCxnSpPr/>
          <p:nvPr/>
        </p:nvCxnSpPr>
        <p:spPr>
          <a:xfrm>
            <a:off x="1979712" y="3219822"/>
            <a:ext cx="70903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r Verbinder 46">
            <a:extLst>
              <a:ext uri="{FF2B5EF4-FFF2-40B4-BE49-F238E27FC236}">
                <a16:creationId xmlns:a16="http://schemas.microsoft.com/office/drawing/2014/main" id="{FC75B8A8-A0B1-4577-8A3A-7B4459AF4604}"/>
              </a:ext>
            </a:extLst>
          </p:cNvPr>
          <p:cNvCxnSpPr>
            <a:cxnSpLocks/>
          </p:cNvCxnSpPr>
          <p:nvPr/>
        </p:nvCxnSpPr>
        <p:spPr>
          <a:xfrm>
            <a:off x="1763688" y="3363838"/>
            <a:ext cx="1440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34FFDFBB-680E-4BFF-ACEA-4184270D6EC2}"/>
              </a:ext>
            </a:extLst>
          </p:cNvPr>
          <p:cNvCxnSpPr/>
          <p:nvPr/>
        </p:nvCxnSpPr>
        <p:spPr>
          <a:xfrm>
            <a:off x="1979712" y="3867894"/>
            <a:ext cx="70903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A9937867-84F4-4FD2-BFFE-F07C3A4274D1}"/>
              </a:ext>
            </a:extLst>
          </p:cNvPr>
          <p:cNvCxnSpPr/>
          <p:nvPr/>
        </p:nvCxnSpPr>
        <p:spPr>
          <a:xfrm>
            <a:off x="2926862" y="3867894"/>
            <a:ext cx="70903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r Verbinder 51">
            <a:extLst>
              <a:ext uri="{FF2B5EF4-FFF2-40B4-BE49-F238E27FC236}">
                <a16:creationId xmlns:a16="http://schemas.microsoft.com/office/drawing/2014/main" id="{0E3EFC33-B34A-471D-9CDB-8BDA14640104}"/>
              </a:ext>
            </a:extLst>
          </p:cNvPr>
          <p:cNvCxnSpPr>
            <a:cxnSpLocks/>
          </p:cNvCxnSpPr>
          <p:nvPr/>
        </p:nvCxnSpPr>
        <p:spPr>
          <a:xfrm>
            <a:off x="1835696" y="3435846"/>
            <a:ext cx="0" cy="36004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r Verbinder 54">
            <a:extLst>
              <a:ext uri="{FF2B5EF4-FFF2-40B4-BE49-F238E27FC236}">
                <a16:creationId xmlns:a16="http://schemas.microsoft.com/office/drawing/2014/main" id="{7114017E-F022-4799-92DB-3E17DCC41D32}"/>
              </a:ext>
            </a:extLst>
          </p:cNvPr>
          <p:cNvCxnSpPr>
            <a:cxnSpLocks/>
          </p:cNvCxnSpPr>
          <p:nvPr/>
        </p:nvCxnSpPr>
        <p:spPr>
          <a:xfrm>
            <a:off x="4716016" y="3363838"/>
            <a:ext cx="0" cy="36004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r Verbinder 55">
            <a:extLst>
              <a:ext uri="{FF2B5EF4-FFF2-40B4-BE49-F238E27FC236}">
                <a16:creationId xmlns:a16="http://schemas.microsoft.com/office/drawing/2014/main" id="{03D86CE8-E697-4AF2-B2CD-58F31EC8C948}"/>
              </a:ext>
            </a:extLst>
          </p:cNvPr>
          <p:cNvCxnSpPr>
            <a:cxnSpLocks/>
          </p:cNvCxnSpPr>
          <p:nvPr/>
        </p:nvCxnSpPr>
        <p:spPr>
          <a:xfrm>
            <a:off x="5652120" y="3368178"/>
            <a:ext cx="0" cy="36004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r Verbinder 56">
            <a:extLst>
              <a:ext uri="{FF2B5EF4-FFF2-40B4-BE49-F238E27FC236}">
                <a16:creationId xmlns:a16="http://schemas.microsoft.com/office/drawing/2014/main" id="{F8469F1C-651C-4D68-9CFC-D4C82C193734}"/>
              </a:ext>
            </a:extLst>
          </p:cNvPr>
          <p:cNvCxnSpPr/>
          <p:nvPr/>
        </p:nvCxnSpPr>
        <p:spPr>
          <a:xfrm>
            <a:off x="4868172" y="3273294"/>
            <a:ext cx="70903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r Verbinder 57">
            <a:extLst>
              <a:ext uri="{FF2B5EF4-FFF2-40B4-BE49-F238E27FC236}">
                <a16:creationId xmlns:a16="http://schemas.microsoft.com/office/drawing/2014/main" id="{B0048BCC-34BB-44CE-873B-03BDA40F755D}"/>
              </a:ext>
            </a:extLst>
          </p:cNvPr>
          <p:cNvCxnSpPr/>
          <p:nvPr/>
        </p:nvCxnSpPr>
        <p:spPr>
          <a:xfrm>
            <a:off x="5796136" y="3878836"/>
            <a:ext cx="70903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5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25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75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5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25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62302" y="637134"/>
            <a:ext cx="828851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sr-Cyrl-RS" sz="24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Препиши и допуни реченице писаним словима.</a:t>
            </a:r>
            <a:endParaRPr lang="de-DE" sz="2400" b="1" dirty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r-Cyrl-RS" sz="2400" b="1" dirty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lang="sr-Cyrl-RS" sz="2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Шта је постало, када је остало?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hr-H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Поцијепао </a:t>
            </a:r>
            <a:r>
              <a:rPr kumimoji="0" lang="hr-H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буквар </a:t>
            </a:r>
            <a:r>
              <a:rPr kumimoji="0" lang="hr-H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r-Cyrl-B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„</a:t>
            </a:r>
            <a:r>
              <a:rPr kumimoji="0" lang="hr-H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</a:t>
            </a:r>
            <a:r>
              <a:rPr lang="sr-Cyrl-BA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hr-H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постао _______</a:t>
            </a:r>
            <a:r>
              <a:rPr kumimoji="0" lang="sr-Cyrl-B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br>
              <a:rPr kumimoji="0" lang="hr-H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de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sr-Cyrl-B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hr-H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Изгубила </a:t>
            </a:r>
            <a:r>
              <a:rPr kumimoji="0" lang="hr-H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клада</a:t>
            </a:r>
            <a:r>
              <a:rPr kumimoji="0" lang="hr-H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r-Cyrl-B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„</a:t>
            </a:r>
            <a:r>
              <a:rPr kumimoji="0" lang="hr-H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</a:t>
            </a:r>
            <a:r>
              <a:rPr lang="sr-Cyrl-BA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hr-H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па  постала </a:t>
            </a:r>
            <a:r>
              <a:rPr kumimoji="0" lang="sr-Cyrl-B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_______.</a:t>
            </a:r>
            <a:br>
              <a:rPr kumimoji="0" lang="hr-H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de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sr-Cyrl-B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hr-H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Посијала </a:t>
            </a:r>
            <a:r>
              <a:rPr kumimoji="0" lang="hr-H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трава</a:t>
            </a:r>
            <a:r>
              <a:rPr kumimoji="0" lang="hr-H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r-Cyrl-B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„</a:t>
            </a:r>
            <a:r>
              <a:rPr kumimoji="0" lang="hr-H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</a:t>
            </a:r>
            <a:r>
              <a:rPr lang="sr-Cyrl-BA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hr-H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па постала </a:t>
            </a:r>
            <a:r>
              <a:rPr kumimoji="0" lang="sr-Cyrl-B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_______.</a:t>
            </a:r>
            <a:br>
              <a:rPr kumimoji="0" lang="hr-H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de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sr-Cyrl-B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hr-H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Посудио </a:t>
            </a:r>
            <a:r>
              <a:rPr kumimoji="0" lang="hr-H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друг</a:t>
            </a:r>
            <a:r>
              <a:rPr kumimoji="0" lang="hr-H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r-Cyrl-B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„</a:t>
            </a:r>
            <a:r>
              <a:rPr kumimoji="0" lang="hr-H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</a:t>
            </a:r>
            <a:r>
              <a:rPr lang="sr-Cyrl-BA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hr-H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па постао </a:t>
            </a:r>
            <a:r>
              <a:rPr kumimoji="0" lang="sr-Cyrl-B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_______.</a:t>
            </a:r>
            <a:br>
              <a:rPr kumimoji="0" lang="hr-H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de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sr-Cyrl-B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hr-H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Испрљао </a:t>
            </a:r>
            <a:r>
              <a:rPr kumimoji="0" lang="hr-H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прст</a:t>
            </a:r>
            <a:r>
              <a:rPr kumimoji="0" lang="hr-H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r-Cyrl-B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„</a:t>
            </a:r>
            <a:r>
              <a:rPr kumimoji="0" lang="hr-H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</a:t>
            </a:r>
            <a:r>
              <a:rPr lang="sr-Cyrl-BA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hr-H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па постао </a:t>
            </a:r>
            <a:r>
              <a:rPr kumimoji="0" lang="sr-Cyrl-B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_______.</a:t>
            </a:r>
            <a:br>
              <a:rPr kumimoji="0" lang="hr-H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de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sr-Cyrl-B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hr-H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Појео </a:t>
            </a:r>
            <a:r>
              <a:rPr kumimoji="0" lang="hr-H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мрак</a:t>
            </a:r>
            <a:r>
              <a:rPr lang="sr-Cyrl-BA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„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</a:t>
            </a:r>
            <a:r>
              <a:rPr lang="sr-Cyrl-BA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hr-H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па постао </a:t>
            </a:r>
            <a:r>
              <a:rPr kumimoji="0" lang="sr-Cyrl-B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_______.</a:t>
            </a:r>
            <a:br>
              <a:rPr kumimoji="0" lang="hr-H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de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sr-Cyrl-B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hr-H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Изгубила </a:t>
            </a:r>
            <a:r>
              <a:rPr kumimoji="0" lang="hr-H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капља</a:t>
            </a:r>
            <a:r>
              <a:rPr kumimoji="0" lang="hr-H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r-Cyrl-B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„</a:t>
            </a:r>
            <a:r>
              <a:rPr kumimoji="0" lang="hr-H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љ</a:t>
            </a:r>
            <a:r>
              <a:rPr lang="sr-Cyrl-BA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hr-H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па постала </a:t>
            </a:r>
            <a:r>
              <a:rPr kumimoji="0" lang="sr-Cyrl-B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_______.</a:t>
            </a:r>
            <a:br>
              <a:rPr kumimoji="0" lang="hr-H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de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sr-Cyrl-B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hr-H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Изгорјела </a:t>
            </a:r>
            <a:r>
              <a:rPr kumimoji="0" lang="hr-H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бакља</a:t>
            </a:r>
            <a:r>
              <a:rPr kumimoji="0" lang="hr-H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r-Cyrl-B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„</a:t>
            </a:r>
            <a:r>
              <a:rPr kumimoji="0" lang="hr-H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љ</a:t>
            </a:r>
            <a:r>
              <a:rPr lang="sr-Cyrl-BA" sz="2400">
                <a:latin typeface="Arial" pitchFamily="34" charset="0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hr-HR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hr-H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 постала </a:t>
            </a:r>
            <a:r>
              <a:rPr kumimoji="0" lang="sr-Cyrl-B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_______.</a:t>
            </a:r>
            <a:r>
              <a:rPr kumimoji="0" lang="de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hr-H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5509AE8-18A2-4C52-9CAF-B1C43991A6EE}"/>
              </a:ext>
            </a:extLst>
          </p:cNvPr>
          <p:cNvSpPr txBox="1"/>
          <p:nvPr/>
        </p:nvSpPr>
        <p:spPr>
          <a:xfrm>
            <a:off x="1079612" y="129885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</a:pPr>
            <a:r>
              <a:rPr lang="sr-Cyrl-RS" sz="2800" b="1" dirty="0">
                <a:latin typeface="Arial" panose="020B0604020202020204" pitchFamily="34" charset="0"/>
                <a:cs typeface="Arial" panose="020B0604020202020204" pitchFamily="34" charset="0"/>
              </a:rPr>
              <a:t>ЗАДАТАК ЗА </a:t>
            </a:r>
            <a:r>
              <a:rPr lang="sr-Cyrl-BA" sz="2800" b="1" dirty="0">
                <a:latin typeface="Arial" panose="020B0604020202020204" pitchFamily="34" charset="0"/>
                <a:cs typeface="Arial" panose="020B0604020202020204" pitchFamily="34" charset="0"/>
              </a:rPr>
              <a:t>САМОСТАЛАН РАД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Related imag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64388" y="2232924"/>
            <a:ext cx="881702" cy="941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Related image"/>
          <p:cNvPicPr/>
          <p:nvPr/>
        </p:nvPicPr>
        <p:blipFill>
          <a:blip r:embed="rId3"/>
          <a:srcRect b="10099"/>
          <a:stretch>
            <a:fillRect/>
          </a:stretch>
        </p:blipFill>
        <p:spPr bwMode="auto">
          <a:xfrm>
            <a:off x="6786578" y="1560527"/>
            <a:ext cx="1000132" cy="774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Related image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1650" y="2686672"/>
            <a:ext cx="983899" cy="682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Related image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89364" y="1204749"/>
            <a:ext cx="1079433" cy="818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Image result for bukva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45536" y="3469317"/>
            <a:ext cx="11273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Image result for grandmother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60812" y="3720484"/>
            <a:ext cx="715629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</Words>
  <Application>Microsoft Office PowerPoint</Application>
  <PresentationFormat>On-screen Show (16:9)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Вјежбе  правилног писања и повезивања  писаних слова ћирилице</vt:lpstr>
      <vt:lpstr>PowerPoint Presentation</vt:lpstr>
      <vt:lpstr>Правила лијепог и правилног писања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MIRJANA</dc:creator>
  <cp:lastModifiedBy>Mirjana Brkić</cp:lastModifiedBy>
  <cp:revision>32</cp:revision>
  <dcterms:created xsi:type="dcterms:W3CDTF">2020-05-06T16:10:36Z</dcterms:created>
  <dcterms:modified xsi:type="dcterms:W3CDTF">2021-04-28T08:13:22Z</dcterms:modified>
</cp:coreProperties>
</file>