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336FB-1D85-45F2-8D8C-19C4D1F89FE7}" v="90" dt="2020-05-12T11:22:58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3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1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0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0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1CF0-7D4A-4AB4-AC9E-016B37F863F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C0ED-1A74-4C14-BF9A-A51C02E66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88479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Arial" pitchFamily="34" charset="0"/>
                <a:cs typeface="Arial" pitchFamily="34" charset="0"/>
              </a:rPr>
              <a:t>Музичка култура</a:t>
            </a:r>
          </a:p>
          <a:p>
            <a:pPr algn="ctr"/>
            <a:r>
              <a:rPr lang="sr-Cyrl-BA" sz="2800" dirty="0">
                <a:latin typeface="Arial" pitchFamily="34" charset="0"/>
                <a:cs typeface="Arial" pitchFamily="34" charset="0"/>
              </a:rPr>
              <a:t>2. разред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726" y="3429000"/>
            <a:ext cx="5715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400" b="1" dirty="0">
                <a:latin typeface="Arial" pitchFamily="34" charset="0"/>
                <a:cs typeface="Arial" pitchFamily="34" charset="0"/>
              </a:rPr>
              <a:t>ИЗГУБЉЕНО ПИЛЕ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3800" dirty="0">
                <a:latin typeface="Arial" pitchFamily="34" charset="0"/>
                <a:cs typeface="Arial" pitchFamily="34" charset="0"/>
              </a:rPr>
              <a:t>З. Васиљевић</a:t>
            </a:r>
          </a:p>
          <a:p>
            <a:pPr algn="ctr"/>
            <a:endParaRPr lang="en-US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41C58D-0A8A-4E7B-996C-101D9E3F0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909" y="952001"/>
            <a:ext cx="1495634" cy="17337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26DF33D-15E1-4189-919D-060098964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838208"/>
            <a:ext cx="1495634" cy="17337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E59794-9584-49B9-BF26-20EE6697A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457" y="4579034"/>
            <a:ext cx="149563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5522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76918D-1316-4BF4-A685-C8D25BA4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65" y="1066800"/>
            <a:ext cx="10464670" cy="510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8289"/>
      </p:ext>
    </p:extLst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174896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itchFamily="34" charset="0"/>
                <a:cs typeface="Arial" pitchFamily="34" charset="0"/>
              </a:rPr>
              <a:t>ИЗГУБЉЕНО ПИЛЕ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13856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Имали смо пиле, мало пиле,</a:t>
            </a: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једно мало пиле, од по киле.</a:t>
            </a:r>
          </a:p>
          <a:p>
            <a:endParaRPr lang="sr-Cyrl-BA" sz="2400" dirty="0">
              <a:latin typeface="Arial" pitchFamily="34" charset="0"/>
              <a:cs typeface="Arial" pitchFamily="34" charset="0"/>
            </a:endParaRP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Али пиле нестаде, иди па га тражи,</a:t>
            </a: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можда ће се јавити, дај му шаку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latin typeface="Arial" pitchFamily="34" charset="0"/>
                <a:cs typeface="Arial" pitchFamily="34" charset="0"/>
              </a:rPr>
              <a:t>ражи.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ACAE11-31E4-471D-9D3B-09A45F948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21199"/>
            <a:ext cx="3014736" cy="19389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ECD0567-CF74-4703-A118-B8BEEB2CA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242" y="3861877"/>
            <a:ext cx="2780713" cy="26749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630B641-B12B-4154-A727-529D69D36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256" y="2324100"/>
            <a:ext cx="1936986" cy="22098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2AE73FE-A7DA-4E22-9649-A61B8CEE451D}"/>
              </a:ext>
            </a:extLst>
          </p:cNvPr>
          <p:cNvSpPr txBox="1"/>
          <p:nvPr/>
        </p:nvSpPr>
        <p:spPr>
          <a:xfrm>
            <a:off x="762000" y="2790147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Имали смо коку, малу коку,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једну малу коку златооку.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Али кока нестаде, иди па је тражи,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можда ће се јавити, дај јој шаку ражи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64F13C-CA97-497C-BA07-9152CDAD76BA}"/>
              </a:ext>
            </a:extLst>
          </p:cNvPr>
          <p:cNvSpPr txBox="1"/>
          <p:nvPr/>
        </p:nvSpPr>
        <p:spPr>
          <a:xfrm>
            <a:off x="762000" y="4865454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Имали смо слона, малог слона,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j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едног малог слона од сто тона.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Али слонић нестаде, иди па га тражи,</a:t>
            </a:r>
          </a:p>
          <a:p>
            <a:r>
              <a:rPr lang="sr-Cyrl-BA" sz="24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ожда ће се јавити, дај му шаку ражи.</a:t>
            </a:r>
            <a:endParaRPr lang="de-DE" sz="2400" dirty="0"/>
          </a:p>
        </p:txBody>
      </p:sp>
      <p:pic>
        <p:nvPicPr>
          <p:cNvPr id="6" name="37-V. Tomerlin-Izgubljeno Pile">
            <a:hlinkClick r:id="" action="ppaction://media"/>
            <a:extLst>
              <a:ext uri="{FF2B5EF4-FFF2-40B4-BE49-F238E27FC236}">
                <a16:creationId xmlns:a16="http://schemas.microsoft.com/office/drawing/2014/main" id="{284FB09D-5915-4D1B-82EC-607B33064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3606" y="499535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02169"/>
            <a:ext cx="1673899" cy="155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75E06A-4C42-444E-AFBA-AA43827C1B3E}"/>
              </a:ext>
            </a:extLst>
          </p:cNvPr>
          <p:cNvSpPr txBox="1"/>
          <p:nvPr/>
        </p:nvSpPr>
        <p:spPr>
          <a:xfrm>
            <a:off x="4076700" y="321067"/>
            <a:ext cx="403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400" b="1" dirty="0">
                <a:latin typeface="Arial" panose="020B0604020202020204" pitchFamily="34" charset="0"/>
                <a:cs typeface="Arial" panose="020B0604020202020204" pitchFamily="34" charset="0"/>
              </a:rPr>
              <a:t>ОПИС ИГРЕ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72045D3-DFF7-4B54-A882-A412DF6817F4}"/>
              </a:ext>
            </a:extLst>
          </p:cNvPr>
          <p:cNvSpPr txBox="1"/>
          <p:nvPr/>
        </p:nvSpPr>
        <p:spPr>
          <a:xfrm>
            <a:off x="533400" y="1143000"/>
            <a:ext cx="1112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Играчка „</a:t>
            </a:r>
            <a:r>
              <a:rPr lang="sr-Cyrl-BA" sz="3200" b="1" dirty="0">
                <a:latin typeface="Arial" panose="020B0604020202020204" pitchFamily="34" charset="0"/>
                <a:cs typeface="Arial" pitchFamily="34" charset="0"/>
              </a:rPr>
              <a:t>пиле</a:t>
            </a: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“ је скривена код неког ученика у разреду.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Ученик који тражи пиле је окренут разреду леђима, док се пиле „скрива“.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Ученик који тражи пиле креће се по разреду, остали ученици пјевају пјесму.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Када се </a:t>
            </a:r>
            <a:r>
              <a:rPr lang="sr-Cyrl-BA" sz="3200" b="1" dirty="0">
                <a:latin typeface="Arial" panose="020B0604020202020204" pitchFamily="34" charset="0"/>
                <a:cs typeface="Arial" pitchFamily="34" charset="0"/>
              </a:rPr>
              <a:t>приближава</a:t>
            </a: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 пилету, пјевање се </a:t>
            </a:r>
            <a:r>
              <a:rPr lang="sr-Cyrl-BA" sz="3200" b="1" dirty="0">
                <a:latin typeface="Arial" panose="020B0604020202020204" pitchFamily="34" charset="0"/>
                <a:cs typeface="Arial" pitchFamily="34" charset="0"/>
              </a:rPr>
              <a:t>појачава.</a:t>
            </a: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Када се </a:t>
            </a:r>
            <a:r>
              <a:rPr lang="sr-Cyrl-BA" sz="3200" b="1" dirty="0">
                <a:latin typeface="Arial" panose="020B0604020202020204" pitchFamily="34" charset="0"/>
                <a:cs typeface="Arial" pitchFamily="34" charset="0"/>
              </a:rPr>
              <a:t>удаљава</a:t>
            </a: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 од пилета</a:t>
            </a:r>
            <a:r>
              <a:rPr lang="de-DE" sz="3200" dirty="0"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 јачина пјевање</a:t>
            </a:r>
            <a:r>
              <a:rPr lang="sr-Cyrl-BA" sz="3200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се </a:t>
            </a:r>
            <a:r>
              <a:rPr lang="sr-Cyrl-BA" sz="3200" b="1" dirty="0">
                <a:latin typeface="Arial" panose="020B0604020202020204" pitchFamily="34" charset="0"/>
                <a:cs typeface="Arial" pitchFamily="34" charset="0"/>
              </a:rPr>
              <a:t>стишава</a:t>
            </a: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anose="020B0604020202020204" pitchFamily="34" charset="0"/>
                <a:cs typeface="Arial" pitchFamily="34" charset="0"/>
              </a:rPr>
              <a:t>Када пронађе „пиле“, мијења улогу са оним играчем који је скривао „пиле“, а игра се наставља.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itchFamily="34" charset="0"/>
                <a:cs typeface="Arial" pitchFamily="34" charset="0"/>
              </a:rPr>
              <a:t>У свеску испод наслова пјесмице, нацртај пиле.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200" dirty="0">
                <a:latin typeface="Arial" pitchFamily="34" charset="0"/>
                <a:cs typeface="Arial" pitchFamily="34" charset="0"/>
              </a:rPr>
              <a:t>Музичку игри одиграј са својим укућанима.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9C3636-F839-4608-9449-3E0C05BDC446}"/>
              </a:ext>
            </a:extLst>
          </p:cNvPr>
          <p:cNvSpPr txBox="1"/>
          <p:nvPr/>
        </p:nvSpPr>
        <p:spPr>
          <a:xfrm>
            <a:off x="2971800" y="381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9112B8-8B82-47F8-8A43-64E1FF52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45764"/>
            <a:ext cx="1495634" cy="17337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6A40DEF-0297-4A07-9FE8-BECCA958B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183" y="3345764"/>
            <a:ext cx="1495634" cy="17337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EA4450-5BC8-4690-89D1-6AEF51D53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166" y="3345764"/>
            <a:ext cx="149563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8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30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Mirjana Brkić</cp:lastModifiedBy>
  <cp:revision>15</cp:revision>
  <dcterms:created xsi:type="dcterms:W3CDTF">2020-05-11T16:11:40Z</dcterms:created>
  <dcterms:modified xsi:type="dcterms:W3CDTF">2021-04-28T07:33:38Z</dcterms:modified>
</cp:coreProperties>
</file>