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65" r:id="rId3"/>
    <p:sldId id="264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6633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164" y="-8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20E21C-42B3-4C51-826D-CEEBF7C9F373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908FE8-D9DC-4D76-A35E-29A543BF2D9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EE0FD-BD4C-4EAB-B325-DA292FC8B64A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0422A-640E-4CC9-8E7F-303142AED7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EE0FD-BD4C-4EAB-B325-DA292FC8B64A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0422A-640E-4CC9-8E7F-303142AED7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EE0FD-BD4C-4EAB-B325-DA292FC8B64A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0422A-640E-4CC9-8E7F-303142AED7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EE0FD-BD4C-4EAB-B325-DA292FC8B64A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0422A-640E-4CC9-8E7F-303142AED7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EE0FD-BD4C-4EAB-B325-DA292FC8B64A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0422A-640E-4CC9-8E7F-303142AED7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EE0FD-BD4C-4EAB-B325-DA292FC8B64A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0422A-640E-4CC9-8E7F-303142AED7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EE0FD-BD4C-4EAB-B325-DA292FC8B64A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0422A-640E-4CC9-8E7F-303142AED7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EE0FD-BD4C-4EAB-B325-DA292FC8B64A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0422A-640E-4CC9-8E7F-303142AED7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EE0FD-BD4C-4EAB-B325-DA292FC8B64A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0422A-640E-4CC9-8E7F-303142AED7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EE0FD-BD4C-4EAB-B325-DA292FC8B64A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0422A-640E-4CC9-8E7F-303142AED7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EE0FD-BD4C-4EAB-B325-DA292FC8B64A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0422A-640E-4CC9-8E7F-303142AED7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9EE0FD-BD4C-4EAB-B325-DA292FC8B64A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60422A-640E-4CC9-8E7F-303142AED74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1"/>
            <a:ext cx="7772400" cy="1523999"/>
          </a:xfrm>
        </p:spPr>
        <p:txBody>
          <a:bodyPr>
            <a:normAutofit/>
          </a:bodyPr>
          <a:lstStyle/>
          <a:p>
            <a:endParaRPr lang="en-US" sz="2000" dirty="0">
              <a:solidFill>
                <a:srgbClr val="996633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2514600"/>
            <a:ext cx="7010400" cy="3200400"/>
          </a:xfrm>
        </p:spPr>
        <p:txBody>
          <a:bodyPr>
            <a:normAutofit/>
          </a:bodyPr>
          <a:lstStyle/>
          <a:p>
            <a:endParaRPr lang="sr-Cyrl-RS" sz="2400" b="1" dirty="0" smtClean="0">
              <a:solidFill>
                <a:schemeClr val="tx1"/>
              </a:solidFill>
            </a:endParaRPr>
          </a:p>
          <a:p>
            <a:endParaRPr lang="sr-Cyrl-RS" sz="2400" b="1" dirty="0" smtClean="0">
              <a:solidFill>
                <a:schemeClr val="tx1"/>
              </a:solidFill>
            </a:endParaRPr>
          </a:p>
          <a:p>
            <a:endParaRPr lang="sr-Cyrl-RS" sz="2400" b="1" dirty="0" smtClean="0">
              <a:solidFill>
                <a:schemeClr val="tx1"/>
              </a:solidFill>
            </a:endParaRPr>
          </a:p>
          <a:p>
            <a:r>
              <a:rPr lang="sr-Latn-RS" sz="4400" b="1" dirty="0" smtClean="0">
                <a:solidFill>
                  <a:schemeClr val="tx1"/>
                </a:solidFill>
              </a:rPr>
              <a:t>6.</a:t>
            </a:r>
            <a:r>
              <a:rPr lang="sr-Cyrl-RS" sz="4400" b="1" dirty="0" smtClean="0">
                <a:solidFill>
                  <a:schemeClr val="tx1"/>
                </a:solidFill>
              </a:rPr>
              <a:t> </a:t>
            </a:r>
            <a:r>
              <a:rPr lang="sr-Cyrl-CS" sz="4400" b="1" dirty="0" smtClean="0">
                <a:solidFill>
                  <a:schemeClr val="tx1"/>
                </a:solidFill>
              </a:rPr>
              <a:t>р</a:t>
            </a:r>
            <a:r>
              <a:rPr lang="sr-Cyrl-RS" sz="4400" b="1" dirty="0" smtClean="0">
                <a:solidFill>
                  <a:schemeClr val="tx1"/>
                </a:solidFill>
              </a:rPr>
              <a:t>азред - Историја</a:t>
            </a:r>
          </a:p>
        </p:txBody>
      </p:sp>
      <p:pic>
        <p:nvPicPr>
          <p:cNvPr id="1026" name="Picture 2" descr="C:\Users\m.marjanovic\AppData\Local\Microsoft\Windows\Temporary Internet Files\Content.Outlook\89ZX5E53\RPZ_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95600" y="685800"/>
            <a:ext cx="3429000" cy="1524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r>
              <a:rPr lang="sr-Cyrl-RS" sz="3200" b="1" dirty="0" smtClean="0">
                <a:latin typeface="Times New Roman" pitchFamily="18" charset="0"/>
                <a:cs typeface="Times New Roman" pitchFamily="18" charset="0"/>
              </a:rPr>
              <a:t>СТАРИ РИМ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14400"/>
            <a:ext cx="7543800" cy="5211763"/>
          </a:xfrm>
        </p:spPr>
        <p:txBody>
          <a:bodyPr>
            <a:noAutofit/>
          </a:bodyPr>
          <a:lstStyle/>
          <a:p>
            <a:pPr algn="just">
              <a:buNone/>
            </a:pPr>
            <a:endParaRPr lang="sr-Cyrl-RS" sz="2400" dirty="0" smtClean="0"/>
          </a:p>
          <a:p>
            <a:pPr algn="just">
              <a:buFontTx/>
              <a:buChar char="-"/>
            </a:pPr>
            <a:r>
              <a:rPr lang="sr-Cyrl-RS" sz="2800" dirty="0" smtClean="0">
                <a:latin typeface="Times New Roman" pitchFamily="18" charset="0"/>
                <a:cs typeface="Times New Roman" pitchFamily="18" charset="0"/>
              </a:rPr>
              <a:t>Уџбеник стр.75-79</a:t>
            </a:r>
          </a:p>
          <a:p>
            <a:pPr algn="just">
              <a:buFontTx/>
              <a:buChar char="-"/>
            </a:pPr>
            <a:endParaRPr lang="sr-Cyrl-R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sr-Cyrl-RS" sz="2800" i="1" dirty="0" smtClean="0">
                <a:latin typeface="Times New Roman" pitchFamily="18" charset="0"/>
                <a:cs typeface="Times New Roman" pitchFamily="18" charset="0"/>
              </a:rPr>
              <a:t>ПОСТАНАК РИМСКЕ ДРЖАВЕ</a:t>
            </a:r>
          </a:p>
          <a:p>
            <a:pPr algn="just">
              <a:buFontTx/>
              <a:buChar char="-"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Char char="-"/>
            </a:pPr>
            <a:r>
              <a:rPr lang="sr-Cyrl-RS" sz="2800" dirty="0" smtClean="0">
                <a:latin typeface="Times New Roman" pitchFamily="18" charset="0"/>
                <a:cs typeface="Times New Roman" pitchFamily="18" charset="0"/>
              </a:rPr>
              <a:t>Апенинско </a:t>
            </a:r>
            <a:r>
              <a:rPr lang="sr-Cyrl-RS" sz="2800" dirty="0" smtClean="0">
                <a:latin typeface="Times New Roman" pitchFamily="18" charset="0"/>
                <a:cs typeface="Times New Roman" pitchFamily="18" charset="0"/>
              </a:rPr>
              <a:t>полуострво</a:t>
            </a:r>
          </a:p>
          <a:p>
            <a:pPr algn="just">
              <a:buFontTx/>
              <a:buChar char="-"/>
            </a:pPr>
            <a:r>
              <a:rPr lang="sr-Cyrl-CS" sz="2800" dirty="0" smtClean="0">
                <a:latin typeface="Times New Roman" pitchFamily="18" charset="0"/>
                <a:cs typeface="Times New Roman" pitchFamily="18" charset="0"/>
              </a:rPr>
              <a:t>Л</a:t>
            </a:r>
            <a:r>
              <a:rPr lang="sr-Cyrl-RS" sz="2800" dirty="0" smtClean="0">
                <a:latin typeface="Times New Roman" pitchFamily="18" charset="0"/>
                <a:cs typeface="Times New Roman" pitchFamily="18" charset="0"/>
              </a:rPr>
              <a:t>егенда о Ромулу и Рему</a:t>
            </a:r>
          </a:p>
          <a:p>
            <a:pPr algn="just">
              <a:buFontTx/>
              <a:buChar char="-"/>
            </a:pPr>
            <a:r>
              <a:rPr lang="sr-Cyrl-RS" sz="2800" dirty="0" smtClean="0">
                <a:latin typeface="Times New Roman" pitchFamily="18" charset="0"/>
                <a:cs typeface="Times New Roman" pitchFamily="18" charset="0"/>
              </a:rPr>
              <a:t>Доба краљевства  и доба републике </a:t>
            </a:r>
          </a:p>
          <a:p>
            <a:pPr algn="just">
              <a:buFontTx/>
              <a:buChar char="-"/>
            </a:pPr>
            <a:r>
              <a:rPr lang="sr-Cyrl-RS" sz="2800" dirty="0" smtClean="0">
                <a:latin typeface="Times New Roman" pitchFamily="18" charset="0"/>
                <a:cs typeface="Times New Roman" pitchFamily="18" charset="0"/>
              </a:rPr>
              <a:t>Патрицији и плебејци </a:t>
            </a:r>
          </a:p>
          <a:p>
            <a:pPr algn="just">
              <a:buFontTx/>
              <a:buChar char="-"/>
            </a:pPr>
            <a:r>
              <a:rPr lang="sr-Cyrl-RS" sz="2800" dirty="0" smtClean="0">
                <a:latin typeface="Times New Roman" pitchFamily="18" charset="0"/>
                <a:cs typeface="Times New Roman" pitchFamily="18" charset="0"/>
              </a:rPr>
              <a:t>12 бронзаних таблица</a:t>
            </a:r>
          </a:p>
          <a:p>
            <a:pPr algn="just">
              <a:buFontTx/>
              <a:buChar char="-"/>
            </a:pPr>
            <a:endParaRPr lang="sr-Cyrl-R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sr-Cyrl-RS" sz="3200" dirty="0" smtClean="0"/>
              <a:t>      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sr-Cyrl-RS" sz="3200" i="1" dirty="0" smtClean="0">
                <a:latin typeface="Times New Roman" pitchFamily="18" charset="0"/>
                <a:cs typeface="Times New Roman" pitchFamily="18" charset="0"/>
              </a:rPr>
              <a:t>ПОСТАНАК </a:t>
            </a:r>
            <a:r>
              <a:rPr lang="sr-Cyrl-RS" sz="3200" i="1" dirty="0" smtClean="0">
                <a:latin typeface="Times New Roman" pitchFamily="18" charset="0"/>
                <a:cs typeface="Times New Roman" pitchFamily="18" charset="0"/>
              </a:rPr>
              <a:t>РИМСКЕ ДРЖАВЕ</a:t>
            </a:r>
            <a:br>
              <a:rPr lang="sr-Cyrl-RS" sz="32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200" dirty="0" smtClean="0"/>
              <a:t/>
            </a:r>
            <a:br>
              <a:rPr lang="en-US" sz="3200" dirty="0" smtClean="0"/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7848600" cy="5135563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endParaRPr lang="en-US" sz="28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sr-Cyrl-RS" sz="2800" i="1" dirty="0" smtClean="0">
                <a:latin typeface="Times New Roman" pitchFamily="18" charset="0"/>
                <a:cs typeface="Times New Roman" pitchFamily="18" charset="0"/>
              </a:rPr>
              <a:t>Задаци</a:t>
            </a:r>
            <a:r>
              <a:rPr lang="sr-Cyrl-RS" sz="2800" i="1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>
              <a:buFontTx/>
              <a:buChar char="-"/>
            </a:pPr>
            <a:r>
              <a:rPr lang="sr-Cyrl-RS" sz="2800" i="1" dirty="0" smtClean="0">
                <a:latin typeface="Times New Roman" pitchFamily="18" charset="0"/>
                <a:cs typeface="Times New Roman" pitchFamily="18" charset="0"/>
              </a:rPr>
              <a:t>1. И</a:t>
            </a:r>
            <a:r>
              <a:rPr lang="sr-Cyrl-RS" sz="2800" dirty="0" smtClean="0">
                <a:latin typeface="Times New Roman" pitchFamily="18" charset="0"/>
                <a:cs typeface="Times New Roman" pitchFamily="18" charset="0"/>
              </a:rPr>
              <a:t>здвоји забиљешке у </a:t>
            </a:r>
            <a:r>
              <a:rPr lang="sr-Cyrl-RS" sz="2800" b="1" dirty="0" smtClean="0">
                <a:latin typeface="Times New Roman" pitchFamily="18" charset="0"/>
                <a:cs typeface="Times New Roman" pitchFamily="18" charset="0"/>
              </a:rPr>
              <a:t>својој свесци </a:t>
            </a:r>
            <a:r>
              <a:rPr lang="sr-Cyrl-RS" sz="2800" dirty="0" smtClean="0">
                <a:latin typeface="Times New Roman" pitchFamily="18" charset="0"/>
                <a:cs typeface="Times New Roman" pitchFamily="18" charset="0"/>
              </a:rPr>
              <a:t>уз помоћ уџбеника, за сваки поднаслов</a:t>
            </a:r>
          </a:p>
          <a:p>
            <a:pPr>
              <a:buNone/>
            </a:pPr>
            <a:r>
              <a:rPr lang="sr-Cyrl-RS" sz="2800" dirty="0" smtClean="0">
                <a:latin typeface="Times New Roman" pitchFamily="18" charset="0"/>
                <a:cs typeface="Times New Roman" pitchFamily="18" charset="0"/>
              </a:rPr>
              <a:t>     2. Одговори на питања и ријеши задатаке у своју свеску  (стр. 75 и 79 )</a:t>
            </a:r>
          </a:p>
          <a:p>
            <a:pPr>
              <a:buNone/>
            </a:pPr>
            <a:r>
              <a:rPr lang="sr-Cyrl-RS" sz="2800" dirty="0" smtClean="0">
                <a:latin typeface="Times New Roman" pitchFamily="18" charset="0"/>
                <a:cs typeface="Times New Roman" pitchFamily="18" charset="0"/>
              </a:rPr>
              <a:t>     3. </a:t>
            </a:r>
            <a:r>
              <a:rPr lang="sr-Cyrl-RS" sz="2800" b="1" dirty="0" smtClean="0">
                <a:latin typeface="Times New Roman" pitchFamily="18" charset="0"/>
                <a:cs typeface="Times New Roman" pitchFamily="18" charset="0"/>
              </a:rPr>
              <a:t>За оне који желе више</a:t>
            </a:r>
            <a:r>
              <a:rPr lang="sr-Cyrl-RS" sz="2800" dirty="0" smtClean="0">
                <a:latin typeface="Times New Roman" pitchFamily="18" charset="0"/>
                <a:cs typeface="Times New Roman" pitchFamily="18" charset="0"/>
              </a:rPr>
              <a:t>: Прочитај историјске изворе на стр.76 и 78</a:t>
            </a:r>
          </a:p>
          <a:p>
            <a:pPr lvl="3">
              <a:buFontTx/>
              <a:buChar char="-"/>
            </a:pPr>
            <a:endParaRPr lang="sr-Cyrl-RS" sz="2800" i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935</TotalTime>
  <Words>84</Words>
  <Application>Microsoft Office PowerPoint</Application>
  <PresentationFormat>On-screen Show (4:3)</PresentationFormat>
  <Paragraphs>21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СТАРИ РИМ</vt:lpstr>
      <vt:lpstr>       ПОСТАНАК РИМСКЕ ДРЖАВЕ  </vt:lpstr>
    </vt:vector>
  </TitlesOfParts>
  <Company>Republicki pedagoski zavod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САВЈЕТОВАЊЕ ЗА НАСТАВНИКЕ ИНФОРМАТИКЕ</dc:title>
  <dc:creator>Aleksandra Stankovic</dc:creator>
  <cp:lastModifiedBy>Milija Marjanovic</cp:lastModifiedBy>
  <cp:revision>55</cp:revision>
  <dcterms:created xsi:type="dcterms:W3CDTF">2017-07-14T07:47:05Z</dcterms:created>
  <dcterms:modified xsi:type="dcterms:W3CDTF">2020-03-16T13:01:33Z</dcterms:modified>
</cp:coreProperties>
</file>