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7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8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bs-Cyrl-BA" sz="3600" b="1" dirty="0" smtClean="0">
                <a:latin typeface="Times New Roman" pitchFamily="18" charset="0"/>
                <a:cs typeface="Times New Roman" pitchFamily="18" charset="0"/>
              </a:rPr>
              <a:t>ПЕРИОД ВЛАДАВИНЕ УСТАВОБРАНИТЕЉА  ( 1842-1858 )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џбеник  стр. 153-157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„ 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Власт је свима мила,  </a:t>
            </a:r>
          </a:p>
          <a:p>
            <a:pPr marL="0" indent="0" algn="ctr">
              <a:buNone/>
            </a:pPr>
            <a:r>
              <a:rPr lang="sr-Cyrl-R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  око ње се боре,</a:t>
            </a:r>
          </a:p>
          <a:p>
            <a:pPr marL="0" indent="0" algn="ctr">
              <a:buNone/>
            </a:pPr>
            <a:r>
              <a:rPr lang="sr-Cyrl-R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  Народна скупштина </a:t>
            </a:r>
          </a:p>
          <a:p>
            <a:pPr marL="0" indent="0" algn="ctr">
              <a:buNone/>
            </a:pP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   Александра Карађорђевић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 доведе,</a:t>
            </a:r>
          </a:p>
          <a:p>
            <a:pPr marL="0" indent="0" algn="ctr">
              <a:buNone/>
            </a:pPr>
            <a:r>
              <a:rPr lang="sr-Cyrl-R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  да Србији не буде горе</a:t>
            </a:r>
            <a:r>
              <a:rPr lang="sr-Latn-B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indent="0" algn="ctr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 ВЛАДАВИНЕ УСТАВОБРАНИТЕЉА  ( </a:t>
            </a:r>
            <a:r>
              <a:rPr lang="bs-Cyrl-BA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1842-1858 </a:t>
            </a:r>
            <a:r>
              <a:rPr lang="bs-Cyrl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16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Cyrl-BA" dirty="0" smtClean="0"/>
              <a:t> -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Вучићева </a:t>
            </a: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буна</a:t>
            </a: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Долазак Александра Карађорђевића на власт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( 1842-1858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bs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Унутрашњи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 Србије: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привредни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друштвени</a:t>
            </a: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културни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 ВЛАДАВИНЕ УСТАВОБРАНИТЕЉА  ( 1842-1858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Cyrl-BA" dirty="0" smtClean="0"/>
              <a:t> * </a:t>
            </a:r>
            <a:r>
              <a:rPr lang="bs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Спољна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Начертаније ( Нацрт ) Илија Гарашанин 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1844.године</a:t>
            </a:r>
          </a:p>
          <a:p>
            <a:pPr marL="0" indent="0">
              <a:buNone/>
            </a:pPr>
            <a:endParaRPr lang="bs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Пад уставобранитеља 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Светоандрејска скупштина 1858.године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Долазак Миолоша Обреновића на власт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0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 ВЛАДАВИНЕ УСТАВОБРАНИТЕЉА  ( 1842-1858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Задаци: </a:t>
            </a:r>
          </a:p>
          <a:p>
            <a:pPr marL="0" indent="0">
              <a:buNone/>
            </a:pP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здвоји забиљешке у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својој свесци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    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уџбеника, за сваки поднаслов (стр. 153-157 )</a:t>
            </a: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Одговори на питања на стр.157 </a:t>
            </a: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више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Потражи на Интернету које државе данас имају </a:t>
            </a:r>
            <a:r>
              <a:rPr lang="sr-Cyrl-R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црвено-плаво-бијелу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заставу.</a:t>
            </a:r>
          </a:p>
          <a:p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177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ПЕРИОД ВЛАДАВИНЕ УСТАВОБРАНИТЕЉА  ( 1842-1858 )</vt:lpstr>
      <vt:lpstr>ПЕРИОД ВЛАДАВИНЕ УСТАВОБРАНИТЕЉА  ( 1842-1858 )</vt:lpstr>
      <vt:lpstr>ПЕРИОД ВЛАДАВИНЕ УСТАВОБРАНИТЕЉА  ( 1842-1858</vt:lpstr>
      <vt:lpstr>ПЕРИОД ВЛАДАВИНЕ УСТАВОБРАНИТЕЉА  ( 1842-1858</vt:lpstr>
    </vt:vector>
  </TitlesOfParts>
  <Company>Republicki pedagoski zavod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Zeljko</cp:lastModifiedBy>
  <cp:revision>65</cp:revision>
  <dcterms:created xsi:type="dcterms:W3CDTF">2017-07-14T07:47:05Z</dcterms:created>
  <dcterms:modified xsi:type="dcterms:W3CDTF">2020-03-19T14:36:17Z</dcterms:modified>
</cp:coreProperties>
</file>