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00"/>
    <a:srgbClr val="993300"/>
    <a:srgbClr val="FF66CC"/>
    <a:srgbClr val="33CC33"/>
    <a:srgbClr val="3C5C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0340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784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0932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2459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941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36732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684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7243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782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7752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9106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FFC4-B7C2-464F-9536-69BD2B0FCD7C}" type="datetimeFigureOut">
              <a:rPr lang="sr-Latn-BA" smtClean="0"/>
              <a:pPr/>
              <a:t>20.4.2020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B24-0273-49F1-B103-BA8D750D023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551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00" b="8458"/>
          <a:stretch/>
        </p:blipFill>
        <p:spPr>
          <a:xfrm>
            <a:off x="466532" y="0"/>
            <a:ext cx="1115008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68348" y="1334276"/>
            <a:ext cx="5383765" cy="3265716"/>
          </a:xfrm>
          <a:prstGeom prst="rect">
            <a:avLst/>
          </a:prstGeom>
          <a:solidFill>
            <a:schemeClr val="accent1"/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BA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</a:p>
          <a:p>
            <a:endParaRPr lang="sr-Cyrl-B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 као комбинација за опажање облика</a:t>
            </a:r>
          </a:p>
          <a:p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Једнобојан – 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Cyrl-B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32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BA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Мотив: Животиња</a:t>
            </a:r>
          </a:p>
          <a:p>
            <a:endParaRPr lang="sr-Cyrl-BA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8" b="4939"/>
          <a:stretch/>
        </p:blipFill>
        <p:spPr>
          <a:xfrm>
            <a:off x="10356690" y="5054111"/>
            <a:ext cx="1835310" cy="180388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70" t="40146" b="37086"/>
          <a:stretch/>
        </p:blipFill>
        <p:spPr>
          <a:xfrm>
            <a:off x="10795518" y="0"/>
            <a:ext cx="1396483" cy="221135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17" r="61456"/>
          <a:stretch/>
        </p:blipFill>
        <p:spPr>
          <a:xfrm>
            <a:off x="1" y="4897829"/>
            <a:ext cx="2481942" cy="196017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164701" cy="112672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5" t="2496" r="21004" b="357"/>
          <a:stretch/>
        </p:blipFill>
        <p:spPr>
          <a:xfrm>
            <a:off x="3293706" y="0"/>
            <a:ext cx="1446245" cy="1371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63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ists A-Z View 300 Artists and Galleries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27" y="0"/>
            <a:ext cx="55999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ose In The Woods Painting by Annica John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154" y="0"/>
            <a:ext cx="54324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13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eg5-1.fna.fbcdn.net/v/t1.15752-9/93208806_2772716996180660_8072561826501492736_n.jpg?_nc_cat=102&amp;_nc_sid=b96e70&amp;_nc_ohc=j0bv6UrTNdcAX8o6sVT&amp;_nc_ht=scontent.fbeg5-1.fna&amp;oh=6ce14fba42cf85597221b673ab8d26e3&amp;oe=5EBD121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8" t="13209" r="7171" b="1292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eg5-1.fna.fbcdn.net/v/t1.15752-9/93674927_692096148204232_6854349285622808576_n.jpg?_nc_cat=111&amp;_nc_sid=b96e70&amp;_nc_ohc=toeiYFbOcI4AX_LQEuR&amp;_nc_ht=scontent.fbeg5-1.fna&amp;oh=60889008ab27202c4c7d94e022a52476&amp;oe=5EBDF2A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3" t="8949" r="2959" b="8674"/>
          <a:stretch/>
        </p:blipFill>
        <p:spPr bwMode="auto">
          <a:xfrm rot="10800000"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" t="4506" r="1432" b="5276"/>
          <a:stretch/>
        </p:blipFill>
        <p:spPr>
          <a:xfrm>
            <a:off x="7190509" y="2103120"/>
            <a:ext cx="5001491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5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FLY SPRAY Oil Paintings Canvas Wall Art Cute Lovel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632" y="0"/>
            <a:ext cx="6134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5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00" b="8458"/>
          <a:stretch/>
        </p:blipFill>
        <p:spPr>
          <a:xfrm>
            <a:off x="466532" y="0"/>
            <a:ext cx="1115008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68348" y="1334276"/>
            <a:ext cx="5383765" cy="3265716"/>
          </a:xfrm>
          <a:prstGeom prst="rect">
            <a:avLst/>
          </a:prstGeom>
          <a:solidFill>
            <a:schemeClr val="accent1"/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BA" sz="15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Сликарске технике за рад:</a:t>
            </a:r>
          </a:p>
          <a:p>
            <a:pPr algn="l"/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темпере</a:t>
            </a:r>
          </a:p>
          <a:p>
            <a:pPr algn="l"/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акварел</a:t>
            </a:r>
          </a:p>
          <a:p>
            <a:pPr algn="l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пастел</a:t>
            </a:r>
          </a:p>
          <a:p>
            <a:pPr algn="l"/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колаж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8" b="4939"/>
          <a:stretch/>
        </p:blipFill>
        <p:spPr>
          <a:xfrm>
            <a:off x="10356690" y="5054111"/>
            <a:ext cx="1835310" cy="180388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70" t="40146" b="37086"/>
          <a:stretch/>
        </p:blipFill>
        <p:spPr>
          <a:xfrm>
            <a:off x="10795518" y="0"/>
            <a:ext cx="1396483" cy="221135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17" r="61456"/>
          <a:stretch/>
        </p:blipFill>
        <p:spPr>
          <a:xfrm>
            <a:off x="1" y="4897829"/>
            <a:ext cx="2481942" cy="196017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164701" cy="112672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5" t="2496" r="21004" b="357"/>
          <a:stretch/>
        </p:blipFill>
        <p:spPr>
          <a:xfrm>
            <a:off x="3293706" y="0"/>
            <a:ext cx="1446245" cy="1371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777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00" b="8458"/>
          <a:stretch/>
        </p:blipFill>
        <p:spPr>
          <a:xfrm>
            <a:off x="466532" y="0"/>
            <a:ext cx="1115008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68348" y="1334276"/>
            <a:ext cx="5383765" cy="3265716"/>
          </a:xfrm>
          <a:prstGeom prst="rect">
            <a:avLst/>
          </a:prstGeom>
          <a:solidFill>
            <a:schemeClr val="accent1"/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BA" sz="15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pPr algn="l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Нацртати животињу по           </a:t>
            </a:r>
          </a:p>
          <a:p>
            <a:pPr algn="l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избору у контрасту    </a:t>
            </a:r>
          </a:p>
          <a:p>
            <a:pPr algn="l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једнобојан – вишебојан.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8" b="4939"/>
          <a:stretch/>
        </p:blipFill>
        <p:spPr>
          <a:xfrm>
            <a:off x="10356690" y="5054111"/>
            <a:ext cx="1835310" cy="180388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70" t="40146" b="37086"/>
          <a:stretch/>
        </p:blipFill>
        <p:spPr>
          <a:xfrm>
            <a:off x="10795518" y="0"/>
            <a:ext cx="1396483" cy="221135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17" r="61456"/>
          <a:stretch/>
        </p:blipFill>
        <p:spPr>
          <a:xfrm>
            <a:off x="1" y="4897829"/>
            <a:ext cx="2481942" cy="196017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164701" cy="112672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5" t="2496" r="21004" b="357"/>
          <a:stretch/>
        </p:blipFill>
        <p:spPr>
          <a:xfrm>
            <a:off x="3293706" y="0"/>
            <a:ext cx="1446245" cy="1371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4578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18</cp:revision>
  <dcterms:created xsi:type="dcterms:W3CDTF">2020-04-14T16:17:20Z</dcterms:created>
  <dcterms:modified xsi:type="dcterms:W3CDTF">2020-04-20T06:32:02Z</dcterms:modified>
</cp:coreProperties>
</file>