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9" r:id="rId3"/>
    <p:sldId id="267" r:id="rId4"/>
    <p:sldId id="261" r:id="rId5"/>
    <p:sldId id="262" r:id="rId6"/>
    <p:sldId id="263" r:id="rId7"/>
    <p:sldId id="265" r:id="rId8"/>
    <p:sldId id="266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25CF89-E11E-4768-9DE9-767403A0C7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02942F-D86E-4BFB-BF35-3A024E360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67741"/>
            <a:ext cx="3429000" cy="448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2952750"/>
            <a:ext cx="2165719" cy="20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426" y="2952751"/>
            <a:ext cx="22319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1950"/>
            <a:ext cx="24573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6300" y="361950"/>
            <a:ext cx="2393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61950"/>
            <a:ext cx="2476500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71550"/>
            <a:ext cx="3581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971550"/>
            <a:ext cx="388837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C\AppData\Local\Microsoft\Windows\Temporary Internet Files\Content.IE5\7DLA8AMS\56754798_af5bbfdb29_o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381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278" y="209550"/>
            <a:ext cx="3392722" cy="464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61950"/>
            <a:ext cx="3351679" cy="435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RS" dirty="0" smtClean="0">
                <a:latin typeface="Calibri" pitchFamily="34" charset="0"/>
                <a:cs typeface="Calibri" pitchFamily="34" charset="0"/>
              </a:rPr>
              <a:t>ЗАДАЋА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947" y="857249"/>
            <a:ext cx="2810107" cy="409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ПРИМЈЕР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676" y="1142999"/>
            <a:ext cx="2952523" cy="374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C\AppData\Local\Microsoft\Windows\Temporary Internet Files\Content.IE5\ZOGO9GRA\goodbye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2" y="1238250"/>
            <a:ext cx="2276475" cy="2667000"/>
          </a:xfrm>
          <a:prstGeom prst="rect">
            <a:avLst/>
          </a:prstGeom>
          <a:noFill/>
        </p:spPr>
      </p:pic>
      <p:pic>
        <p:nvPicPr>
          <p:cNvPr id="2053" name="Picture 5" descr="C:\Users\EC\AppData\Local\Microsoft\Windows\Temporary Internet Files\Content.IE5\ZOGO9GRA\goodbye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2" y="1238250"/>
            <a:ext cx="227647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Board 2">
      <a:dk1>
        <a:srgbClr val="387025"/>
      </a:dk1>
      <a:lt1>
        <a:srgbClr val="FFFFFF"/>
      </a:lt1>
      <a:dk2>
        <a:srgbClr val="387025"/>
      </a:dk2>
      <a:lt2>
        <a:srgbClr val="FFFFFF"/>
      </a:lt2>
      <a:accent1>
        <a:srgbClr val="387025"/>
      </a:accent1>
      <a:accent2>
        <a:srgbClr val="387025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3</Words>
  <Application>Microsoft Office PowerPoint</Application>
  <PresentationFormat>On-screen Show (16:9)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 ЗАДАЋА</vt:lpstr>
      <vt:lpstr>ПРИМЈЕР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</dc:creator>
  <cp:lastModifiedBy>Kristina Mataruga</cp:lastModifiedBy>
  <cp:revision>35</cp:revision>
  <dcterms:created xsi:type="dcterms:W3CDTF">2020-04-16T19:26:59Z</dcterms:created>
  <dcterms:modified xsi:type="dcterms:W3CDTF">2020-04-22T07:23:17Z</dcterms:modified>
</cp:coreProperties>
</file>