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97457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25423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39521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06905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36959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50091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227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874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66530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8435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0510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50EA-F344-4D8E-82B4-229CB06222B6}" type="datetimeFigureOut">
              <a:rPr lang="sr-Latn-BA" smtClean="0"/>
              <a:pPr/>
              <a:t>4.5.2020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7C5F-FE05-4D28-9DE3-30D00A69881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99052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5537" y="2821539"/>
            <a:ext cx="9144000" cy="2387600"/>
          </a:xfrm>
        </p:spPr>
        <p:txBody>
          <a:bodyPr>
            <a:noAutofit/>
          </a:bodyPr>
          <a:lstStyle/>
          <a:p>
            <a:r>
              <a:rPr lang="sr-Cyrl-BA" sz="4800" b="1" dirty="0" smtClean="0">
                <a:latin typeface="Arial" pitchFamily="34" charset="0"/>
                <a:cs typeface="Arial" pitchFamily="34" charset="0"/>
              </a:rPr>
              <a:t>РЕДОСЛИЈЕД ОПЕРАЦИЈА</a:t>
            </a:r>
            <a:br>
              <a:rPr lang="sr-Cyrl-BA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BA" sz="4800" b="1" dirty="0" smtClean="0">
                <a:latin typeface="Arial" pitchFamily="34" charset="0"/>
                <a:cs typeface="Arial" pitchFamily="34" charset="0"/>
              </a:rPr>
              <a:t>Дијељење са сабирањем и одузимањем</a:t>
            </a:r>
            <a:r>
              <a:rPr lang="sr-Cyrl-BA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BA" sz="4800" dirty="0" smtClean="0">
                <a:latin typeface="Arial" pitchFamily="34" charset="0"/>
                <a:cs typeface="Arial" pitchFamily="34" charset="0"/>
              </a:rPr>
            </a:br>
            <a:endParaRPr lang="sr-Latn-BA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8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504" y="1667144"/>
            <a:ext cx="9144000" cy="1263152"/>
          </a:xfrm>
        </p:spPr>
        <p:txBody>
          <a:bodyPr>
            <a:normAutofit/>
          </a:bodyPr>
          <a:lstStyle/>
          <a:p>
            <a:r>
              <a:rPr lang="sr-Cyrl-BA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10 – 6 : 2 = 4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 = 2 </a:t>
            </a:r>
            <a:endParaRPr lang="sr-Latn-BA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6797" y="3577567"/>
            <a:ext cx="9144000" cy="1655762"/>
          </a:xfrm>
        </p:spPr>
        <p:txBody>
          <a:bodyPr>
            <a:normAutofit/>
          </a:bodyPr>
          <a:lstStyle/>
          <a:p>
            <a:r>
              <a:rPr lang="sr-Cyrl-BA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10 – 6  : 2 = 10 – 3 = 7</a:t>
            </a:r>
            <a:endParaRPr lang="sr-Latn-BA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49990" y="604057"/>
            <a:ext cx="5277394" cy="1058091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НЕТАЧНО</a:t>
            </a:r>
            <a:endParaRPr lang="sr-Latn-B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7602" y="4601348"/>
            <a:ext cx="5277394" cy="1058091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ТАЧНО</a:t>
            </a:r>
            <a:endParaRPr lang="sr-Latn-B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oie_transparent (31).png"/>
          <p:cNvPicPr>
            <a:picLocks noChangeAspect="1"/>
          </p:cNvPicPr>
          <p:nvPr/>
        </p:nvPicPr>
        <p:blipFill>
          <a:blip r:embed="rId2" cstate="print"/>
          <a:srcRect l="50485" b="11818"/>
          <a:stretch>
            <a:fillRect/>
          </a:stretch>
        </p:blipFill>
        <p:spPr>
          <a:xfrm>
            <a:off x="8631383" y="1478973"/>
            <a:ext cx="1414895" cy="1679864"/>
          </a:xfrm>
          <a:prstGeom prst="rect">
            <a:avLst/>
          </a:prstGeom>
        </p:spPr>
      </p:pic>
      <p:pic>
        <p:nvPicPr>
          <p:cNvPr id="14" name="Picture 13" descr="oie_transparent (31).png"/>
          <p:cNvPicPr>
            <a:picLocks noChangeAspect="1"/>
          </p:cNvPicPr>
          <p:nvPr/>
        </p:nvPicPr>
        <p:blipFill>
          <a:blip r:embed="rId2" cstate="print"/>
          <a:srcRect r="50000" b="13273"/>
          <a:stretch>
            <a:fillRect/>
          </a:stretch>
        </p:blipFill>
        <p:spPr>
          <a:xfrm>
            <a:off x="9280814" y="2850573"/>
            <a:ext cx="1428750" cy="165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29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343" y="4551820"/>
            <a:ext cx="2909252" cy="568758"/>
          </a:xfrm>
        </p:spPr>
        <p:txBody>
          <a:bodyPr>
            <a:noAutofit/>
          </a:bodyPr>
          <a:lstStyle/>
          <a:p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9 + 5 = 14 </a:t>
            </a:r>
            <a:endParaRPr lang="sr-Latn-B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8630" y="2613829"/>
            <a:ext cx="2791687" cy="663212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33 – 3 = 30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1092" y="1180764"/>
            <a:ext cx="5157787" cy="414847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BA" sz="3600" b="1" smtClean="0">
                <a:latin typeface="Arial" panose="020B0604020202020204" pitchFamily="34" charset="0"/>
                <a:cs typeface="Arial" panose="020B0604020202020204" pitchFamily="34" charset="0"/>
              </a:rPr>
              <a:t>Израчунај: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None/>
            </a:pPr>
            <a:endParaRPr lang="sr-Cyrl-BA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 – 9 : 3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 : 5 – 5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 : 3 + 5 = </a:t>
            </a:r>
            <a:endParaRPr lang="sr-Latn-B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5568" y="3345547"/>
            <a:ext cx="2569617" cy="849085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10 – 5 = 5 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06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367" y="1840492"/>
            <a:ext cx="9980023" cy="923517"/>
          </a:xfrm>
        </p:spPr>
        <p:txBody>
          <a:bodyPr>
            <a:noAutofit/>
          </a:bodyPr>
          <a:lstStyle/>
          <a:p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 Број 72 умањи за количник бројева 27 и 3!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320" y="2819734"/>
            <a:ext cx="8895805" cy="774020"/>
          </a:xfrm>
        </p:spPr>
        <p:txBody>
          <a:bodyPr>
            <a:normAutofit/>
          </a:bodyPr>
          <a:lstStyle/>
          <a:p>
            <a:r>
              <a:rPr lang="sr-Cyrl-BA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– 27 : 3 = 72 – 9 = 63</a:t>
            </a:r>
            <a:endParaRPr lang="sr-Latn-BA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7946" y="4232035"/>
            <a:ext cx="9784081" cy="909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Први сабирак је број 63, а други количник бројева 54 и 9. Израчунај збир! 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622" y="3137376"/>
            <a:ext cx="9348651" cy="9235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Latn-B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93171" y="5211433"/>
            <a:ext cx="8895805" cy="774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63 + 54 : 9 = 63 + 6 = 69</a:t>
            </a:r>
            <a:endParaRPr lang="sr-Latn-BA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6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718" y="1904136"/>
            <a:ext cx="9866812" cy="1354592"/>
          </a:xfrm>
        </p:spPr>
        <p:txBody>
          <a:bodyPr>
            <a:normAutofit/>
          </a:bodyPr>
          <a:lstStyle/>
          <a:p>
            <a:pPr algn="just"/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4. Умањеник је 56, а умањилац 7 пута мањи број. Израчунај разлику.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126" y="3435145"/>
            <a:ext cx="8120743" cy="760956"/>
          </a:xfrm>
        </p:spPr>
        <p:txBody>
          <a:bodyPr>
            <a:normAutofit/>
          </a:bodyPr>
          <a:lstStyle/>
          <a:p>
            <a:r>
              <a:rPr lang="sr-Cyrl-BA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– 56 : 7 = 56 – 8 = 48</a:t>
            </a:r>
            <a:endParaRPr lang="sr-Latn-BA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1527" y="4273624"/>
            <a:ext cx="9762309" cy="923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Количник бројева 36 и 6 увећај за 28. </a:t>
            </a:r>
            <a:endParaRPr lang="sr-Latn-B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3310" y="5058597"/>
            <a:ext cx="9762309" cy="923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: 6 + 28 = 6 + 28 = 34 </a:t>
            </a:r>
            <a:endParaRPr lang="sr-Latn-BA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23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450" y="2468244"/>
            <a:ext cx="6234835" cy="1541047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ХВАЛА НА ПАЖЊИ!!! 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9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170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РЕДОСЛИЈЕД ОПЕРАЦИЈА Дијељење са сабирањем и одузимањем </vt:lpstr>
      <vt:lpstr>10 – 6 : 2 = 4 : 2 = 2 </vt:lpstr>
      <vt:lpstr> 9 + 5 = 14 </vt:lpstr>
      <vt:lpstr>2. Број 72 умањи за количник бројева 27 и 3!</vt:lpstr>
      <vt:lpstr>4. Умањеник је 56, а умањилац 7 пута мањи број. Израчунај разлику.</vt:lpstr>
      <vt:lpstr>ХВАЛА НА ПАЖЊИ!!!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РЕДОСЛИЈЕД ОПЕРАЦИЈА Дијељење са сабирањем и одузимањем (вјежба)</dc:title>
  <dc:creator>Windows User</dc:creator>
  <cp:lastModifiedBy>PC</cp:lastModifiedBy>
  <cp:revision>8</cp:revision>
  <dcterms:created xsi:type="dcterms:W3CDTF">2020-05-01T20:13:43Z</dcterms:created>
  <dcterms:modified xsi:type="dcterms:W3CDTF">2020-05-04T19:26:07Z</dcterms:modified>
</cp:coreProperties>
</file>