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435" y="135467"/>
            <a:ext cx="8689976" cy="2509213"/>
          </a:xfrm>
        </p:spPr>
        <p:txBody>
          <a:bodyPr>
            <a:norm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</a:t>
            </a:r>
            <a:b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634" y="3005666"/>
            <a:ext cx="11016721" cy="1371599"/>
          </a:xfrm>
        </p:spPr>
        <p:txBody>
          <a:bodyPr>
            <a:noAutofit/>
          </a:bodyPr>
          <a:lstStyle/>
          <a:p>
            <a:endParaRPr lang="sr-Cyrl-R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Слушање музике:   „За Елизу“</a:t>
            </a:r>
          </a:p>
          <a:p>
            <a:pPr algn="l"/>
            <a:r>
              <a:rPr lang="sr-Cyrl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Лудвиг Ван Бетовен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1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r="12298"/>
          <a:stretch>
            <a:fillRect/>
          </a:stretch>
        </p:blipFill>
        <p:spPr>
          <a:xfrm>
            <a:off x="7424803" y="609601"/>
            <a:ext cx="3717330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172" y="1368496"/>
            <a:ext cx="6107895" cy="4704926"/>
          </a:xfrm>
        </p:spPr>
        <p:txBody>
          <a:bodyPr>
            <a:normAutofit/>
          </a:bodyPr>
          <a:lstStyle/>
          <a:p>
            <a:pPr algn="just"/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Лудвиг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 Бетовен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био њемачки композитор. </a:t>
            </a:r>
          </a:p>
          <a:p>
            <a:pPr algn="just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Рођен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17. децембра 1770. године у Бону, а умро је 26. марта 1827. године у Бечу.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Сматра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једним од најзначајнијих аутора класичне музике, а посебан је његов значај у стварању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дијела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између класичног и романтичног периода.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многима је најзначајнији композитор свих времена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најпознатија дјела су: „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Пета симфонија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 симфонија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Девета симфонија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Миса Солемнис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Елизу“, „Ода радости“, „Патетична Соната“, „Мјесечева Соната“, „Клавирска соната број 23“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32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61" y="857955"/>
            <a:ext cx="4618105" cy="5503333"/>
          </a:xfrm>
          <a:prstGeom prst="rect">
            <a:avLst/>
          </a:prstGeom>
        </p:spPr>
      </p:pic>
      <p:pic>
        <p:nvPicPr>
          <p:cNvPr id="4" name="Za Eliz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9466" y="5438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12" y="550783"/>
            <a:ext cx="10217070" cy="107481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Којим инструментом се изводи ова композиција?</a:t>
            </a:r>
            <a:endParaRPr lang="en-US" dirty="0"/>
          </a:p>
        </p:txBody>
      </p:sp>
      <p:pic>
        <p:nvPicPr>
          <p:cNvPr id="1026" name="Picture 2" descr="Klavir - Opis instrum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89" y="2866918"/>
            <a:ext cx="3827855" cy="12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9733" y="4538133"/>
            <a:ext cx="206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20" y="483050"/>
            <a:ext cx="9957425" cy="4867883"/>
          </a:xfrm>
        </p:spPr>
        <p:txBody>
          <a:bodyPr>
            <a:normAutofit/>
          </a:bodyPr>
          <a:lstStyle/>
          <a:p>
            <a:r>
              <a:rPr lang="sr-Cyrl-RS" dirty="0" smtClean="0"/>
              <a:t>Домаћа задаћа: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Послушати још једном композицију „ ЗА ЕЛИЗУ“ која се налази на вашем цд-у за музичку културу за 4. разред.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4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46</TotalTime>
  <Words>134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Tw Cen MT</vt:lpstr>
      <vt:lpstr>Droplet</vt:lpstr>
      <vt:lpstr>МУЗИЧКА КУЛТУРА 4. РАЗРЕД</vt:lpstr>
      <vt:lpstr>PowerPoint Presentation</vt:lpstr>
      <vt:lpstr>PowerPoint Presentation</vt:lpstr>
      <vt:lpstr> Којим инструментом се изводи ова композиција?</vt:lpstr>
      <vt:lpstr>Домаћа задаћа:  Послушати још једном композицију „ ЗА ЕЛИЗУ“ која се налази на вашем цд-у за музичку културу за 4. разред.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КУЛТУРА 4. РАЗРЕД</dc:title>
  <dc:creator>Private</dc:creator>
  <cp:lastModifiedBy>Private</cp:lastModifiedBy>
  <cp:revision>6</cp:revision>
  <dcterms:created xsi:type="dcterms:W3CDTF">2020-11-03T18:59:58Z</dcterms:created>
  <dcterms:modified xsi:type="dcterms:W3CDTF">2020-11-03T19:48:32Z</dcterms:modified>
</cp:coreProperties>
</file>