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72" r:id="rId10"/>
    <p:sldId id="282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7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СРПСКИ ЈЕЗИК</a:t>
            </a:r>
            <a:endParaRPr lang="bs-Latn-BA" sz="7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066800"/>
          </a:xfrm>
        </p:spPr>
        <p:txBody>
          <a:bodyPr>
            <a:normAutofit/>
          </a:bodyPr>
          <a:lstStyle/>
          <a:p>
            <a:r>
              <a:rPr lang="sr-Cyrl-RS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РАЗРЕД</a:t>
            </a:r>
            <a:endParaRPr lang="bs-Latn-BA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 descr="Pribor 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4114800" cy="3352800"/>
          </a:xfrm>
          <a:prstGeom prst="rect">
            <a:avLst/>
          </a:prstGeom>
        </p:spPr>
      </p:pic>
      <p:pic>
        <p:nvPicPr>
          <p:cNvPr id="18" name="Picture 17" descr="Školarci za 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524250"/>
            <a:ext cx="4343400" cy="333375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82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solidFill>
                  <a:schemeClr val="accent1">
                    <a:lumMod val="50000"/>
                  </a:schemeClr>
                </a:solidFill>
              </a:rPr>
              <a:t>ЗАДАТАК ЗА САМОСТАЛАН РАД</a:t>
            </a:r>
            <a:endParaRPr lang="bs-Latn-B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/>
              <a:t>У свеске за српски језик </a:t>
            </a:r>
            <a:r>
              <a:rPr lang="sr-Cyrl-BA" sz="4400" dirty="0" smtClean="0"/>
              <a:t>на</a:t>
            </a:r>
            <a:r>
              <a:rPr lang="sr-Cyrl-RS" sz="4400" dirty="0" smtClean="0"/>
              <a:t>писати </a:t>
            </a:r>
            <a:r>
              <a:rPr lang="sr-Cyrl-BA" sz="4400" dirty="0" smtClean="0"/>
              <a:t>п</a:t>
            </a:r>
            <a:r>
              <a:rPr lang="sr-Cyrl-RS" sz="4400" dirty="0" smtClean="0"/>
              <a:t>о један </a:t>
            </a:r>
            <a:r>
              <a:rPr lang="sr-Cyrl-BA" sz="4400" dirty="0" smtClean="0"/>
              <a:t>п</a:t>
            </a:r>
            <a:r>
              <a:rPr lang="sr-Cyrl-RS" sz="4400" dirty="0" smtClean="0"/>
              <a:t>римјер </a:t>
            </a:r>
          </a:p>
          <a:p>
            <a:r>
              <a:rPr lang="sr-Cyrl-BA" sz="4400" smtClean="0"/>
              <a:t>в</a:t>
            </a:r>
            <a:r>
              <a:rPr lang="sr-Cyrl-RS" sz="4400" dirty="0" smtClean="0"/>
              <a:t>еликих и </a:t>
            </a:r>
          </a:p>
          <a:p>
            <a:r>
              <a:rPr lang="sr-Cyrl-BA" sz="4400" dirty="0" smtClean="0"/>
              <a:t>м</a:t>
            </a:r>
            <a:r>
              <a:rPr lang="sr-Cyrl-RS" sz="4400" dirty="0" smtClean="0"/>
              <a:t>алих писаних </a:t>
            </a:r>
          </a:p>
          <a:p>
            <a:r>
              <a:rPr lang="sr-Cyrl-BA" sz="4400" dirty="0" smtClean="0"/>
              <a:t>с</a:t>
            </a:r>
            <a:r>
              <a:rPr lang="sr-Cyrl-RS" sz="4400" dirty="0" smtClean="0"/>
              <a:t>лова које смо </a:t>
            </a:r>
          </a:p>
          <a:p>
            <a:r>
              <a:rPr lang="sr-Cyrl-BA" sz="4400" dirty="0" smtClean="0"/>
              <a:t>н</a:t>
            </a:r>
            <a:r>
              <a:rPr lang="sr-Cyrl-RS" sz="4400" dirty="0" smtClean="0"/>
              <a:t>а данашњем </a:t>
            </a:r>
          </a:p>
          <a:p>
            <a:r>
              <a:rPr lang="sr-Cyrl-BA" sz="4400" dirty="0" smtClean="0"/>
              <a:t>ч</a:t>
            </a:r>
            <a:r>
              <a:rPr lang="sr-Cyrl-RS" sz="4400" dirty="0" smtClean="0"/>
              <a:t>асу обрадили.</a:t>
            </a:r>
          </a:p>
        </p:txBody>
      </p:sp>
      <p:pic>
        <p:nvPicPr>
          <p:cNvPr id="4" name="Picture 3" descr="Dijete OK za p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438400"/>
            <a:ext cx="4953000" cy="44196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1143000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accent2">
                    <a:lumMod val="50000"/>
                  </a:schemeClr>
                </a:solidFill>
              </a:rPr>
              <a:t>ПРВА ГРУПА ПИСАНИХ СЛОВА</a:t>
            </a:r>
            <a:endParaRPr lang="bs-Latn-BA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14600"/>
            <a:ext cx="6553200" cy="38862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buka - slika sa TV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168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b="1" dirty="0" smtClean="0">
                <a:solidFill>
                  <a:schemeClr val="accent1">
                    <a:lumMod val="50000"/>
                  </a:schemeClr>
                </a:solidFill>
              </a:rPr>
              <a:t>ПОНАВЉАМО</a:t>
            </a:r>
            <a:endParaRPr lang="bs-Latn-B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6576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2578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2578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43</Words>
  <Application>Microsoft Office PowerPoint</Application>
  <PresentationFormat>Projekcija na ekranu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СРПСКИ ЈЕЗИК</vt:lpstr>
      <vt:lpstr>ПРВА ГРУПА ПИСАНИХ СЛОВА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</dc:title>
  <dc:creator>User</dc:creator>
  <cp:lastModifiedBy>PC-Admin</cp:lastModifiedBy>
  <cp:revision>56</cp:revision>
  <dcterms:created xsi:type="dcterms:W3CDTF">2006-08-16T00:00:00Z</dcterms:created>
  <dcterms:modified xsi:type="dcterms:W3CDTF">2020-11-16T19:55:17Z</dcterms:modified>
</cp:coreProperties>
</file>