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MATE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МАТИКА 5.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РАЗРЕД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981200"/>
            <a:ext cx="7848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ИЗРАЗИ СА САБИРАЊЕМ И ОДУЗИМАЊЕМ КОЈИ САДРЖЕ ПРОМЈЕНЉИВУ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l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038600"/>
            <a:ext cx="3962400" cy="2636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Да поновимо...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   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У математици се често користе слова или неки други симболи као ознака за бројеве, скупове, фигуре и сл.  Употребљена слова зову се </a:t>
            </a:r>
            <a:r>
              <a:rPr lang="sr-Cyrl-RS" sz="2800" i="1" u="sng" dirty="0" smtClean="0">
                <a:latin typeface="Times New Roman" pitchFamily="18" charset="0"/>
                <a:cs typeface="Times New Roman" pitchFamily="18" charset="0"/>
              </a:rPr>
              <a:t>промјенљиве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Промјенљива је слово које представља односно замјењује било који елемент из неког датог скупа бројева.</a:t>
            </a:r>
          </a:p>
          <a:p>
            <a:pPr algn="ctr">
              <a:buNone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4     </a:t>
            </a:r>
          </a:p>
          <a:p>
            <a:pPr algn="ctr">
              <a:buNone/>
            </a:pPr>
            <a:r>
              <a:rPr lang="bs-Cyrl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∈ {1,2,3}</a:t>
            </a:r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Ако у бројевном изразу  1 230- (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- 120) умјесто 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напишемо 250 добићемо бројевни израз.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1 230 – (250-120)= 1 230- 130= 1 100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1490115" y="2624686"/>
            <a:ext cx="908458" cy="3279087"/>
          </a:xfrm>
          <a:prstGeom prst="leftBrace">
            <a:avLst>
              <a:gd name="adj1" fmla="val 8333"/>
              <a:gd name="adj2" fmla="val 5072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6000750" y="3437321"/>
            <a:ext cx="533400" cy="14097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4724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БРОЈЕВНИ ИЗРАЗ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4508956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ВРИЈЕДНОСТ БРОЈЕВНОГ ИЗРАЗА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6096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2800" dirty="0">
                <a:solidFill>
                  <a:prstClr val="black"/>
                </a:solidFill>
              </a:rPr>
              <a:t>Задаци </a:t>
            </a:r>
            <a:r>
              <a:rPr lang="sr-Cyrl-RS" sz="2800" dirty="0" smtClean="0">
                <a:solidFill>
                  <a:prstClr val="black"/>
                </a:solidFill>
              </a:rPr>
              <a:t>из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Радне свеске, </a:t>
            </a: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sr-Latn-BA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49.  (64. задатак)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2057400"/>
          <a:ext cx="7467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Х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10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23</a:t>
                      </a:r>
                      <a:endParaRPr lang="en-US" sz="32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Х+7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17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30</a:t>
                      </a:r>
                      <a:endParaRPr lang="en-US" sz="32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Х-1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22</a:t>
                      </a:r>
                      <a:endParaRPr lang="en-US" sz="32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25-х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24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23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15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10+х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11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12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20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 smtClean="0"/>
                        <a:t>33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mis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512904"/>
            <a:ext cx="1371600" cy="1345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Уџбеник страна 77. (73. задатак)</a:t>
            </a:r>
          </a:p>
          <a:p>
            <a:pPr>
              <a:buNone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Колика је вриједност израза:</a:t>
            </a:r>
          </a:p>
          <a:p>
            <a:pPr>
              <a:buNone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б) 10 156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r-Latn-BA" sz="4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Latn-RS" sz="4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ако је </a:t>
            </a:r>
            <a:r>
              <a:rPr lang="sr-Latn-BA" sz="4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=5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156</a:t>
            </a:r>
          </a:p>
          <a:p>
            <a:pPr>
              <a:buNone/>
            </a:pPr>
            <a:endParaRPr lang="sr-Cyrl-R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        10 156 - 5 1 56= 5 000</a:t>
            </a:r>
          </a:p>
          <a:p>
            <a:pPr>
              <a:buNone/>
            </a:pPr>
            <a:endParaRPr lang="sr-Cyrl-R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sr-Latn-RS" sz="4000" dirty="0" smtClean="0">
                <a:latin typeface="Times New Roman" pitchFamily="18" charset="0"/>
                <a:cs typeface="Times New Roman" pitchFamily="18" charset="0"/>
              </a:rPr>
              <a:t>z – 5 780,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ако је </a:t>
            </a:r>
            <a:r>
              <a:rPr lang="sr-Latn-RS" sz="4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=10 480</a:t>
            </a:r>
          </a:p>
          <a:p>
            <a:pPr>
              <a:buNone/>
            </a:pPr>
            <a:endParaRPr lang="sr-Cyrl-RS" sz="4000" dirty="0" smtClean="0"/>
          </a:p>
          <a:p>
            <a:pPr>
              <a:buNone/>
            </a:pPr>
            <a:r>
              <a:rPr lang="sr-Cyrl-RS" sz="4000" dirty="0" smtClean="0"/>
              <a:t>        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10 480 – 5 780= 4 700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3657600" y="1828800"/>
            <a:ext cx="1600200" cy="609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667000" y="4038600"/>
            <a:ext cx="2286000" cy="6858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Уџбеник страна 77. (задатак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Нађи вриједност израза: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б) а – (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 + c), 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 је: а= 3 500,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b=1 300, c=1 850</a:t>
            </a:r>
          </a:p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3 500- </a:t>
            </a:r>
            <a:r>
              <a:rPr lang="sr-Latn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300+ 1850)= 3 500 – 3 150= 350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838200" y="3048000"/>
            <a:ext cx="1524000" cy="762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2438400" y="3048000"/>
            <a:ext cx="1524000" cy="762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3962400" y="3048000"/>
            <a:ext cx="1676400" cy="8382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1. Одреди вриједност израза х+908, ако је 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х= 3 375.</a:t>
            </a:r>
          </a:p>
          <a:p>
            <a:pPr marL="514350" indent="-51435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2. Колика је вриједност израза </a:t>
            </a:r>
          </a:p>
          <a:p>
            <a:pPr marL="514350" indent="-51435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(х+140)+335=1 050, ако је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555.</a:t>
            </a:r>
          </a:p>
          <a:p>
            <a:pPr marL="514350" indent="-51435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3. Уџбеник, 78. задатак под а).</a:t>
            </a:r>
          </a:p>
        </p:txBody>
      </p:sp>
      <p:pic>
        <p:nvPicPr>
          <p:cNvPr id="4" name="Picture 3" descr="misli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08359"/>
            <a:ext cx="3020915" cy="2849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299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PowerPoint Presentation</vt:lpstr>
      <vt:lpstr>Да поновимо...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Draki</cp:lastModifiedBy>
  <cp:revision>12</cp:revision>
  <dcterms:created xsi:type="dcterms:W3CDTF">2006-08-16T00:00:00Z</dcterms:created>
  <dcterms:modified xsi:type="dcterms:W3CDTF">2020-11-18T04:52:55Z</dcterms:modified>
</cp:coreProperties>
</file>