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4" r:id="rId1"/>
  </p:sldMasterIdLst>
  <p:sldIdLst>
    <p:sldId id="274" r:id="rId2"/>
    <p:sldId id="275" r:id="rId3"/>
    <p:sldId id="261" r:id="rId4"/>
    <p:sldId id="276" r:id="rId5"/>
    <p:sldId id="259" r:id="rId6"/>
    <p:sldId id="268" r:id="rId7"/>
    <p:sldId id="260" r:id="rId8"/>
    <p:sldId id="278" r:id="rId9"/>
    <p:sldId id="266" r:id="rId10"/>
    <p:sldId id="269" r:id="rId11"/>
    <p:sldId id="270" r:id="rId12"/>
    <p:sldId id="272" r:id="rId13"/>
    <p:sldId id="273" r:id="rId14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30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AB6DD1-FB3A-478A-9AC3-453F436FFF09}" v="106" dt="2020-11-17T00:08:33.881"/>
    <p1510:client id="{15957EFC-45F4-376B-E5AB-0406865171DF}" v="24" dt="2020-11-16T20:21:08.548"/>
    <p1510:client id="{28F000D5-45E0-292E-3BBC-BE414F86A57B}" v="326" dt="2020-11-17T21:34:56.461"/>
    <p1510:client id="{3DBFB5FA-7563-488D-A6AB-694E827B942D}" v="453" dt="2020-11-17T19:00:16.124"/>
    <p1510:client id="{46DD2669-B14E-4A6B-4657-98930B618EF0}" v="2" dt="2020-11-17T01:20:57.934"/>
    <p1510:client id="{504C25E3-8CBE-C16A-33EC-F10CEE4EE745}" v="3" dt="2020-11-16T21:55:11.692"/>
    <p1510:client id="{51A081A2-086B-5565-78F1-9AAEEA098B2F}" v="87" dt="2020-11-17T23:55:16.669"/>
    <p1510:client id="{5915D6D5-E29A-ECEB-E812-8915A22F4458}" v="142" dt="2020-11-16T21:52:54.670"/>
    <p1510:client id="{734F3205-C55A-A249-DD5C-1FE91A539128}" v="136" dt="2020-11-16T23:28:10.897"/>
    <p1510:client id="{7C31E1FE-00FF-4708-F26D-E28A715FCA3F}" v="55" dt="2020-11-17T00:33:17.333"/>
    <p1510:client id="{9B7CA206-CE47-4258-C3FC-F6D55DB03443}" v="63" dt="2020-11-17T00:58:39.212"/>
    <p1510:client id="{A796FF0A-6352-4E17-8487-C4085B6198E1}" v="454" dt="2020-11-17T20:52:40.906"/>
    <p1510:client id="{BD82A83D-5126-98DB-D0C5-4C343E492066}" v="775" dt="2020-11-17T23:23:09.2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27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1-17T20:55:13.757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20687 9205 16383 0 0,'0'0'-16383'0'0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1-17T20:55:13.766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9366 5024 16383 0 0,'0'0'-16383'0'0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1-17T20:55:13.767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4697 6108 16383 0 0,'0'0'-16383'0'0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1-17T20:55:13.758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26392 5940 16383 0 0,'0'0'-16383'0'0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1-17T20:55:13.759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10996 6841 16383 0 0,'0'0'-16383'0'0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1-17T20:55:13.760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7662 6665 16383 0 0,'0'0'-16383'0'0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1-17T20:55:13.761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7990 5709 16383 0 0,'7'0'0'0'0,"10"0"0"0"0,1-9 0 0 0,-3-10 0 0 0,-2-18 0 0 0,-5-3-16383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1-17T20:55:13.762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25938 9464 16383 0 0,'0'0'-16383'0'0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1-17T20:55:13.763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9121 821 16383 0 0,'0'0'-16383'0'0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1-17T20:55:13.764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16144 6285 16383 0 0,'0'0'-16383'0'0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1-17T20:55:13.765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16062 3160 16383 0 0,'0'0'-16383'0'0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naslo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bs-Latn-BA"/>
              <a:t>Kliknite da biste uredili stilove prototipa naslova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bs-Latn-BA"/>
              <a:t>Kliknite da biste dodali stil podnaslova prototipa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25B2E-7F49-4377-9AFE-65DC4D65C9C8}" type="datetimeFigureOut">
              <a:rPr lang="hr-BA" smtClean="0"/>
              <a:t>19. 11. 2020.</a:t>
            </a:fld>
            <a:endParaRPr lang="hr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AA7D-5254-4D4E-B057-B99358F560B5}" type="slidenum">
              <a:rPr lang="hr-BA" smtClean="0"/>
              <a:t>‹#›</a:t>
            </a:fld>
            <a:endParaRPr lang="hr-BA"/>
          </a:p>
        </p:txBody>
      </p:sp>
    </p:spTree>
    <p:extLst>
      <p:ext uri="{BB962C8B-B14F-4D97-AF65-F5344CB8AC3E}">
        <p14:creationId xmlns:p14="http://schemas.microsoft.com/office/powerpoint/2010/main" val="2534591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vertikaln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/>
              <a:t>Kliknite da biste uredili stilove prototipa naslova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s-Latn-BA"/>
              <a:t>Kliknite da biste uredili stilove teksta prototipa</a:t>
            </a:r>
          </a:p>
          <a:p>
            <a:pPr lvl="1"/>
            <a:r>
              <a:rPr lang="bs-Latn-BA"/>
              <a:t>Drugi nivo</a:t>
            </a:r>
          </a:p>
          <a:p>
            <a:pPr lvl="2"/>
            <a:r>
              <a:rPr lang="bs-Latn-BA"/>
              <a:t>Treći nivo</a:t>
            </a:r>
          </a:p>
          <a:p>
            <a:pPr lvl="3"/>
            <a:r>
              <a:rPr lang="bs-Latn-BA"/>
              <a:t>Četvrti nivo</a:t>
            </a:r>
          </a:p>
          <a:p>
            <a:pPr lvl="4"/>
            <a:r>
              <a:rPr lang="bs-Latn-BA"/>
              <a:t>Peti nivo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25B2E-7F49-4377-9AFE-65DC4D65C9C8}" type="datetimeFigureOut">
              <a:rPr lang="hr-BA" smtClean="0"/>
              <a:t>19. 11. 2020.</a:t>
            </a:fld>
            <a:endParaRPr lang="hr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AA7D-5254-4D4E-B057-B99358F560B5}" type="slidenum">
              <a:rPr lang="hr-BA" smtClean="0"/>
              <a:t>‹#›</a:t>
            </a:fld>
            <a:endParaRPr lang="hr-BA"/>
          </a:p>
        </p:txBody>
      </p:sp>
    </p:spTree>
    <p:extLst>
      <p:ext uri="{BB962C8B-B14F-4D97-AF65-F5344CB8AC3E}">
        <p14:creationId xmlns:p14="http://schemas.microsoft.com/office/powerpoint/2010/main" val="2282270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n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bs-Latn-BA"/>
              <a:t>Kliknite da biste uredili stilove prototipa naslova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bs-Latn-BA"/>
              <a:t>Kliknite da biste uredili stilove teksta prototipa</a:t>
            </a:r>
          </a:p>
          <a:p>
            <a:pPr lvl="1"/>
            <a:r>
              <a:rPr lang="bs-Latn-BA"/>
              <a:t>Drugi nivo</a:t>
            </a:r>
          </a:p>
          <a:p>
            <a:pPr lvl="2"/>
            <a:r>
              <a:rPr lang="bs-Latn-BA"/>
              <a:t>Treći nivo</a:t>
            </a:r>
          </a:p>
          <a:p>
            <a:pPr lvl="3"/>
            <a:r>
              <a:rPr lang="bs-Latn-BA"/>
              <a:t>Četvrti nivo</a:t>
            </a:r>
          </a:p>
          <a:p>
            <a:pPr lvl="4"/>
            <a:r>
              <a:rPr lang="bs-Latn-BA"/>
              <a:t>Peti nivo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1CF25B2E-7F49-4377-9AFE-65DC4D65C9C8}" type="datetimeFigureOut">
              <a:rPr lang="hr-BA" smtClean="0"/>
              <a:t>19. 11. 2020.</a:t>
            </a:fld>
            <a:endParaRPr lang="hr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hr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0C01AA7D-5254-4D4E-B057-B99358F560B5}" type="slidenum">
              <a:rPr lang="hr-BA" smtClean="0"/>
              <a:t>‹#›</a:t>
            </a:fld>
            <a:endParaRPr lang="hr-BA"/>
          </a:p>
        </p:txBody>
      </p:sp>
    </p:spTree>
    <p:extLst>
      <p:ext uri="{BB962C8B-B14F-4D97-AF65-F5344CB8AC3E}">
        <p14:creationId xmlns:p14="http://schemas.microsoft.com/office/powerpoint/2010/main" val="870999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/>
              <a:t>Kliknite da biste uredili stilove prototipa naslova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s-Latn-BA"/>
              <a:t>Kliknite da biste uredili stilove teksta prototipa</a:t>
            </a:r>
          </a:p>
          <a:p>
            <a:pPr lvl="1"/>
            <a:r>
              <a:rPr lang="bs-Latn-BA"/>
              <a:t>Drugi nivo</a:t>
            </a:r>
          </a:p>
          <a:p>
            <a:pPr lvl="2"/>
            <a:r>
              <a:rPr lang="bs-Latn-BA"/>
              <a:t>Treći nivo</a:t>
            </a:r>
          </a:p>
          <a:p>
            <a:pPr lvl="3"/>
            <a:r>
              <a:rPr lang="bs-Latn-BA"/>
              <a:t>Četvrti nivo</a:t>
            </a:r>
          </a:p>
          <a:p>
            <a:pPr lvl="4"/>
            <a:r>
              <a:rPr lang="bs-Latn-BA"/>
              <a:t>Peti nivo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25B2E-7F49-4377-9AFE-65DC4D65C9C8}" type="datetimeFigureOut">
              <a:rPr lang="hr-BA" smtClean="0"/>
              <a:t>19. 11. 2020.</a:t>
            </a:fld>
            <a:endParaRPr lang="hr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AA7D-5254-4D4E-B057-B99358F560B5}" type="slidenum">
              <a:rPr lang="hr-BA" smtClean="0"/>
              <a:t>‹#›</a:t>
            </a:fld>
            <a:endParaRPr lang="hr-BA"/>
          </a:p>
        </p:txBody>
      </p:sp>
    </p:spTree>
    <p:extLst>
      <p:ext uri="{BB962C8B-B14F-4D97-AF65-F5344CB8AC3E}">
        <p14:creationId xmlns:p14="http://schemas.microsoft.com/office/powerpoint/2010/main" val="349391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odlomk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bs-Latn-BA"/>
              <a:t>Kliknite da biste uredili stilove prototipa naslova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s-Latn-BA"/>
              <a:t>Kliknite da biste uredili stilove teksta prototipa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CF25B2E-7F49-4377-9AFE-65DC4D65C9C8}" type="datetimeFigureOut">
              <a:rPr lang="hr-BA" smtClean="0"/>
              <a:t>19. 11. 2020.</a:t>
            </a:fld>
            <a:endParaRPr lang="hr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hr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01AA7D-5254-4D4E-B057-B99358F560B5}" type="slidenum">
              <a:rPr lang="hr-BA" smtClean="0"/>
              <a:t>‹#›</a:t>
            </a:fld>
            <a:endParaRPr lang="hr-BA"/>
          </a:p>
        </p:txBody>
      </p:sp>
    </p:spTree>
    <p:extLst>
      <p:ext uri="{BB962C8B-B14F-4D97-AF65-F5344CB8AC3E}">
        <p14:creationId xmlns:p14="http://schemas.microsoft.com/office/powerpoint/2010/main" val="3853750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Naslov i 2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/>
              <a:t>Kliknite da biste uredili stilove prototipa naslova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s-Latn-BA"/>
              <a:t>Kliknite da biste uredili stilove teksta prototipa</a:t>
            </a:r>
          </a:p>
          <a:p>
            <a:pPr lvl="1"/>
            <a:r>
              <a:rPr lang="bs-Latn-BA"/>
              <a:t>Drugi nivo</a:t>
            </a:r>
          </a:p>
          <a:p>
            <a:pPr lvl="2"/>
            <a:r>
              <a:rPr lang="bs-Latn-BA"/>
              <a:t>Treći nivo</a:t>
            </a:r>
          </a:p>
          <a:p>
            <a:pPr lvl="3"/>
            <a:r>
              <a:rPr lang="bs-Latn-BA"/>
              <a:t>Četvrti nivo</a:t>
            </a:r>
          </a:p>
          <a:p>
            <a:pPr lvl="4"/>
            <a:r>
              <a:rPr lang="bs-Latn-BA"/>
              <a:t>Peti nivo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s-Latn-BA"/>
              <a:t>Kliknite da biste uredili stilove teksta prototipa</a:t>
            </a:r>
          </a:p>
          <a:p>
            <a:pPr lvl="1"/>
            <a:r>
              <a:rPr lang="bs-Latn-BA"/>
              <a:t>Drugi nivo</a:t>
            </a:r>
          </a:p>
          <a:p>
            <a:pPr lvl="2"/>
            <a:r>
              <a:rPr lang="bs-Latn-BA"/>
              <a:t>Treći nivo</a:t>
            </a:r>
          </a:p>
          <a:p>
            <a:pPr lvl="3"/>
            <a:r>
              <a:rPr lang="bs-Latn-BA"/>
              <a:t>Četvrti nivo</a:t>
            </a:r>
          </a:p>
          <a:p>
            <a:pPr lvl="4"/>
            <a:r>
              <a:rPr lang="bs-Latn-BA"/>
              <a:t>Peti nivo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25B2E-7F49-4377-9AFE-65DC4D65C9C8}" type="datetimeFigureOut">
              <a:rPr lang="hr-BA" smtClean="0"/>
              <a:t>19. 11. 2020.</a:t>
            </a:fld>
            <a:endParaRPr lang="hr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AA7D-5254-4D4E-B057-B99358F560B5}" type="slidenum">
              <a:rPr lang="hr-BA" smtClean="0"/>
              <a:t>‹#›</a:t>
            </a:fld>
            <a:endParaRPr lang="hr-BA"/>
          </a:p>
        </p:txBody>
      </p:sp>
    </p:spTree>
    <p:extLst>
      <p:ext uri="{BB962C8B-B14F-4D97-AF65-F5344CB8AC3E}">
        <p14:creationId xmlns:p14="http://schemas.microsoft.com/office/powerpoint/2010/main" val="3550480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eđe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/>
              <a:t>Kliknite da biste uredili stilove prototipa naslova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s-Latn-BA"/>
              <a:t>Kliknite da biste uredili stilove teksta prototipa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s-Latn-BA"/>
              <a:t>Kliknite da biste uredili stilove teksta prototipa</a:t>
            </a:r>
          </a:p>
          <a:p>
            <a:pPr lvl="1"/>
            <a:r>
              <a:rPr lang="bs-Latn-BA"/>
              <a:t>Drugi nivo</a:t>
            </a:r>
          </a:p>
          <a:p>
            <a:pPr lvl="2"/>
            <a:r>
              <a:rPr lang="bs-Latn-BA"/>
              <a:t>Treći nivo</a:t>
            </a:r>
          </a:p>
          <a:p>
            <a:pPr lvl="3"/>
            <a:r>
              <a:rPr lang="bs-Latn-BA"/>
              <a:t>Četvrti nivo</a:t>
            </a:r>
          </a:p>
          <a:p>
            <a:pPr lvl="4"/>
            <a:r>
              <a:rPr lang="bs-Latn-BA"/>
              <a:t>Peti nivo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s-Latn-BA"/>
              <a:t>Kliknite da biste uredili stilove teksta prototipa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s-Latn-BA"/>
              <a:t>Kliknite da biste uredili stilove teksta prototipa</a:t>
            </a:r>
          </a:p>
          <a:p>
            <a:pPr lvl="1"/>
            <a:r>
              <a:rPr lang="bs-Latn-BA"/>
              <a:t>Drugi nivo</a:t>
            </a:r>
          </a:p>
          <a:p>
            <a:pPr lvl="2"/>
            <a:r>
              <a:rPr lang="bs-Latn-BA"/>
              <a:t>Treći nivo</a:t>
            </a:r>
          </a:p>
          <a:p>
            <a:pPr lvl="3"/>
            <a:r>
              <a:rPr lang="bs-Latn-BA"/>
              <a:t>Četvrti nivo</a:t>
            </a:r>
          </a:p>
          <a:p>
            <a:pPr lvl="4"/>
            <a:r>
              <a:rPr lang="bs-Latn-BA"/>
              <a:t>Peti nivo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25B2E-7F49-4377-9AFE-65DC4D65C9C8}" type="datetimeFigureOut">
              <a:rPr lang="hr-BA" smtClean="0"/>
              <a:t>19. 11. 2020.</a:t>
            </a:fld>
            <a:endParaRPr lang="hr-B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B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AA7D-5254-4D4E-B057-B99358F560B5}" type="slidenum">
              <a:rPr lang="hr-BA" smtClean="0"/>
              <a:t>‹#›</a:t>
            </a:fld>
            <a:endParaRPr lang="hr-BA"/>
          </a:p>
        </p:txBody>
      </p:sp>
    </p:spTree>
    <p:extLst>
      <p:ext uri="{BB962C8B-B14F-4D97-AF65-F5344CB8AC3E}">
        <p14:creationId xmlns:p14="http://schemas.microsoft.com/office/powerpoint/2010/main" val="1779507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/>
              <a:t>Kliknite da biste uredili stilove prototipa naslova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25B2E-7F49-4377-9AFE-65DC4D65C9C8}" type="datetimeFigureOut">
              <a:rPr lang="hr-BA" smtClean="0"/>
              <a:t>19. 11. 2020.</a:t>
            </a:fld>
            <a:endParaRPr lang="hr-B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B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AA7D-5254-4D4E-B057-B99358F560B5}" type="slidenum">
              <a:rPr lang="hr-BA" smtClean="0"/>
              <a:t>‹#›</a:t>
            </a:fld>
            <a:endParaRPr lang="hr-BA"/>
          </a:p>
        </p:txBody>
      </p:sp>
    </p:spTree>
    <p:extLst>
      <p:ext uri="{BB962C8B-B14F-4D97-AF65-F5344CB8AC3E}">
        <p14:creationId xmlns:p14="http://schemas.microsoft.com/office/powerpoint/2010/main" val="627623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25B2E-7F49-4377-9AFE-65DC4D65C9C8}" type="datetimeFigureOut">
              <a:rPr lang="hr-BA" smtClean="0"/>
              <a:t>19. 11. 2020.</a:t>
            </a:fld>
            <a:endParaRPr lang="hr-B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B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AA7D-5254-4D4E-B057-B99358F560B5}" type="slidenum">
              <a:rPr lang="hr-BA" smtClean="0"/>
              <a:t>‹#›</a:t>
            </a:fld>
            <a:endParaRPr lang="hr-BA"/>
          </a:p>
        </p:txBody>
      </p:sp>
    </p:spTree>
    <p:extLst>
      <p:ext uri="{BB962C8B-B14F-4D97-AF65-F5344CB8AC3E}">
        <p14:creationId xmlns:p14="http://schemas.microsoft.com/office/powerpoint/2010/main" val="2338824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a opisom sli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/>
              <a:t>Kliknite da biste uredili stilove prototipa naslova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s-Latn-BA"/>
              <a:t>Kliknite da biste uredili stilove teksta prototipa</a:t>
            </a:r>
          </a:p>
          <a:p>
            <a:pPr lvl="1"/>
            <a:r>
              <a:rPr lang="bs-Latn-BA"/>
              <a:t>Drugi nivo</a:t>
            </a:r>
          </a:p>
          <a:p>
            <a:pPr lvl="2"/>
            <a:r>
              <a:rPr lang="bs-Latn-BA"/>
              <a:t>Treći nivo</a:t>
            </a:r>
          </a:p>
          <a:p>
            <a:pPr lvl="3"/>
            <a:r>
              <a:rPr lang="bs-Latn-BA"/>
              <a:t>Četvrti nivo</a:t>
            </a:r>
          </a:p>
          <a:p>
            <a:pPr lvl="4"/>
            <a:r>
              <a:rPr lang="bs-Latn-BA"/>
              <a:t>Peti nivo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s-Latn-BA"/>
              <a:t>Kliknite da biste uredili stilove teksta prototipa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25B2E-7F49-4377-9AFE-65DC4D65C9C8}" type="datetimeFigureOut">
              <a:rPr lang="hr-BA" smtClean="0"/>
              <a:t>19. 11. 2020.</a:t>
            </a:fld>
            <a:endParaRPr lang="hr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AA7D-5254-4D4E-B057-B99358F560B5}" type="slidenum">
              <a:rPr lang="hr-BA" smtClean="0"/>
              <a:t>‹#›</a:t>
            </a:fld>
            <a:endParaRPr lang="hr-BA"/>
          </a:p>
        </p:txBody>
      </p:sp>
    </p:spTree>
    <p:extLst>
      <p:ext uri="{BB962C8B-B14F-4D97-AF65-F5344CB8AC3E}">
        <p14:creationId xmlns:p14="http://schemas.microsoft.com/office/powerpoint/2010/main" val="3644622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a opisom sli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/>
              <a:t>Kliknite da biste uredili stilove prototipa naslova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s-Latn-BA"/>
              <a:t>Klinite na ikonu kako bi dodali sliku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s-Latn-BA"/>
              <a:t>Kliknite da biste uredili stilove teksta prototipa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25B2E-7F49-4377-9AFE-65DC4D65C9C8}" type="datetimeFigureOut">
              <a:rPr lang="hr-BA" smtClean="0"/>
              <a:t>19. 11. 2020.</a:t>
            </a:fld>
            <a:endParaRPr lang="hr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AA7D-5254-4D4E-B057-B99358F560B5}" type="slidenum">
              <a:rPr lang="hr-BA" smtClean="0"/>
              <a:t>‹#›</a:t>
            </a:fld>
            <a:endParaRPr lang="hr-BA"/>
          </a:p>
        </p:txBody>
      </p:sp>
    </p:spTree>
    <p:extLst>
      <p:ext uri="{BB962C8B-B14F-4D97-AF65-F5344CB8AC3E}">
        <p14:creationId xmlns:p14="http://schemas.microsoft.com/office/powerpoint/2010/main" val="955695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s-Latn-BA"/>
              <a:t>Kliknite da biste uredili stilove prototipa naslova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s-Latn-BA"/>
              <a:t>Kliknite da biste uredili stilove teksta prototipa</a:t>
            </a:r>
          </a:p>
          <a:p>
            <a:pPr lvl="1"/>
            <a:r>
              <a:rPr lang="bs-Latn-BA"/>
              <a:t>Drugi nivo</a:t>
            </a:r>
          </a:p>
          <a:p>
            <a:pPr lvl="2"/>
            <a:r>
              <a:rPr lang="bs-Latn-BA"/>
              <a:t>Treći nivo</a:t>
            </a:r>
          </a:p>
          <a:p>
            <a:pPr lvl="3"/>
            <a:r>
              <a:rPr lang="bs-Latn-BA"/>
              <a:t>Četvrti nivo</a:t>
            </a:r>
          </a:p>
          <a:p>
            <a:pPr lvl="4"/>
            <a:r>
              <a:rPr lang="bs-Latn-BA"/>
              <a:t>Peti nivo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1CF25B2E-7F49-4377-9AFE-65DC4D65C9C8}" type="datetimeFigureOut">
              <a:rPr lang="hr-BA" smtClean="0"/>
              <a:t>19. 11. 2020.</a:t>
            </a:fld>
            <a:endParaRPr lang="hr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hr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0C01AA7D-5254-4D4E-B057-B99358F560B5}" type="slidenum">
              <a:rPr lang="hr-BA" smtClean="0"/>
              <a:t>‹#›</a:t>
            </a:fld>
            <a:endParaRPr lang="hr-BA"/>
          </a:p>
        </p:txBody>
      </p:sp>
    </p:spTree>
    <p:extLst>
      <p:ext uri="{BB962C8B-B14F-4D97-AF65-F5344CB8AC3E}">
        <p14:creationId xmlns:p14="http://schemas.microsoft.com/office/powerpoint/2010/main" val="24933989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4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customXml" Target="../ink/ink10.xml"/><Relationship Id="rId18" Type="http://schemas.openxmlformats.org/officeDocument/2006/relationships/image" Target="../media/image24.png"/><Relationship Id="rId3" Type="http://schemas.openxmlformats.org/officeDocument/2006/relationships/image" Target="../media/image260.png"/><Relationship Id="rId21" Type="http://schemas.openxmlformats.org/officeDocument/2006/relationships/image" Target="../media/image33.png"/><Relationship Id="rId7" Type="http://schemas.openxmlformats.org/officeDocument/2006/relationships/customXml" Target="../ink/ink5.xml"/><Relationship Id="rId12" Type="http://schemas.openxmlformats.org/officeDocument/2006/relationships/customXml" Target="../ink/ink9.xml"/><Relationship Id="rId17" Type="http://schemas.openxmlformats.org/officeDocument/2006/relationships/image" Target="../media/image30.gif"/><Relationship Id="rId2" Type="http://schemas.openxmlformats.org/officeDocument/2006/relationships/customXml" Target="../ink/ink1.xml"/><Relationship Id="rId16" Type="http://schemas.openxmlformats.org/officeDocument/2006/relationships/image" Target="../media/image29.gif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4.xml"/><Relationship Id="rId11" Type="http://schemas.openxmlformats.org/officeDocument/2006/relationships/customXml" Target="../ink/ink8.xml"/><Relationship Id="rId5" Type="http://schemas.openxmlformats.org/officeDocument/2006/relationships/customXml" Target="../ink/ink3.xml"/><Relationship Id="rId15" Type="http://schemas.openxmlformats.org/officeDocument/2006/relationships/image" Target="../media/image28.png"/><Relationship Id="rId10" Type="http://schemas.openxmlformats.org/officeDocument/2006/relationships/customXml" Target="../ink/ink7.xml"/><Relationship Id="rId19" Type="http://schemas.openxmlformats.org/officeDocument/2006/relationships/image" Target="../media/image31.png"/><Relationship Id="rId4" Type="http://schemas.openxmlformats.org/officeDocument/2006/relationships/customXml" Target="../ink/ink2.xml"/><Relationship Id="rId9" Type="http://schemas.openxmlformats.org/officeDocument/2006/relationships/customXml" Target="../ink/ink6.xml"/><Relationship Id="rId14" Type="http://schemas.openxmlformats.org/officeDocument/2006/relationships/customXml" Target="../ink/ink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FE49CB65-CC3F-4CDA-A00A-CCC775374A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4" t="34146" r="10602" b="19512"/>
          <a:stretch/>
        </p:blipFill>
        <p:spPr>
          <a:xfrm>
            <a:off x="1538378" y="1215574"/>
            <a:ext cx="9115251" cy="5317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222E8B-4C4B-495F-A436-8ED9B26E7202}"/>
              </a:ext>
            </a:extLst>
          </p:cNvPr>
          <p:cNvSpPr txBox="1"/>
          <p:nvPr/>
        </p:nvSpPr>
        <p:spPr>
          <a:xfrm>
            <a:off x="3459193" y="195533"/>
            <a:ext cx="6035613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5400" b="1" dirty="0">
                <a:latin typeface="Times New Roman"/>
                <a:cs typeface="Times New Roman"/>
              </a:rPr>
              <a:t>БРОЈЕВИ ДО 3</a:t>
            </a:r>
          </a:p>
        </p:txBody>
      </p:sp>
      <p:pic>
        <p:nvPicPr>
          <p:cNvPr id="2" name="brojanj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824" y="55535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53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5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DA0CCA94-1381-412F-A148-622728DDE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9614" y="494582"/>
            <a:ext cx="3682657" cy="569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608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C95E82C5-3EF7-4AF9-9312-7EF0AC5D1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0476" y="622527"/>
            <a:ext cx="4612257" cy="578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6963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E4A0676F-8608-4634-8BBB-B168B2BD54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2438" y="344594"/>
            <a:ext cx="4209690" cy="596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3905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719" y="0"/>
            <a:ext cx="9403307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27382" y="2325328"/>
            <a:ext cx="66609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 ДЈЕЧИЈА БРОЈАЛИЦА “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Govor 013">
            <a:hlinkClick r:id="" action="ppaction://media"/>
            <a:extLst>
              <a:ext uri="{FF2B5EF4-FFF2-40B4-BE49-F238E27FC236}">
                <a16:creationId xmlns:a16="http://schemas.microsoft.com/office/drawing/2014/main" id="{D0530C7B-D4FD-48CE-81C3-93522A67B8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552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C02AA2-ED15-4995-A585-5CB15A703CA8}"/>
              </a:ext>
            </a:extLst>
          </p:cNvPr>
          <p:cNvSpPr txBox="1"/>
          <p:nvPr/>
        </p:nvSpPr>
        <p:spPr>
          <a:xfrm>
            <a:off x="5414513" y="2639684"/>
            <a:ext cx="593497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3600" b="1" dirty="0">
              <a:latin typeface="Times New Roman"/>
              <a:cs typeface="Times New Roman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54853079-37F7-4FE0-8C7C-23901CF66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440" y="4127223"/>
            <a:ext cx="4986067" cy="2226651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82CF7921-0A82-4709-8698-61F16F50B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111" y="839639"/>
            <a:ext cx="3123325" cy="51787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5D3192-DFCC-4FDC-BAA3-6BFA7D395E7B}"/>
              </a:ext>
            </a:extLst>
          </p:cNvPr>
          <p:cNvSpPr txBox="1"/>
          <p:nvPr/>
        </p:nvSpPr>
        <p:spPr>
          <a:xfrm>
            <a:off x="4580627" y="138023"/>
            <a:ext cx="2642558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5400" b="1" dirty="0">
                <a:latin typeface="Times New Roman"/>
                <a:cs typeface="Times New Roman"/>
              </a:rPr>
              <a:t>ЈЕДАН</a:t>
            </a:r>
          </a:p>
        </p:txBody>
      </p:sp>
      <p:pic>
        <p:nvPicPr>
          <p:cNvPr id="15" name="Picture 15">
            <a:extLst>
              <a:ext uri="{FF2B5EF4-FFF2-40B4-BE49-F238E27FC236}">
                <a16:creationId xmlns:a16="http://schemas.microsoft.com/office/drawing/2014/main" id="{562F8DB7-9828-48F9-9122-E5E12D78BD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2447" y="1012164"/>
            <a:ext cx="1315293" cy="2720196"/>
          </a:xfrm>
          <a:prstGeom prst="rect">
            <a:avLst/>
          </a:prstGeom>
        </p:spPr>
      </p:pic>
      <p:pic>
        <p:nvPicPr>
          <p:cNvPr id="17" name="Picture 17">
            <a:extLst>
              <a:ext uri="{FF2B5EF4-FFF2-40B4-BE49-F238E27FC236}">
                <a16:creationId xmlns:a16="http://schemas.microsoft.com/office/drawing/2014/main" id="{0F728FB7-A161-473B-8C94-19D6741A61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1458" y="3983965"/>
            <a:ext cx="2196861" cy="2225616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065856F0-83CF-4591-8DF3-2659A99593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1456" y="1578815"/>
            <a:ext cx="1564258" cy="160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67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D1179252-CDB4-4D50-A3A4-B51EDDDFE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966" y="772771"/>
            <a:ext cx="3318293" cy="2667028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9CB0F212-2447-4F35-8A66-C961CBFB0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9380" y="1399826"/>
            <a:ext cx="1607389" cy="1959254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D62C46E1-5DDD-4988-BA02-6C1B4D18CD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5268" y="1714913"/>
            <a:ext cx="1736786" cy="1544737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F26BBDF5-A142-42EB-A782-519B3F9F72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2552" y="773930"/>
            <a:ext cx="3073879" cy="46631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0F112CF-91A8-4F7F-855F-EBB03C524617}"/>
              </a:ext>
            </a:extLst>
          </p:cNvPr>
          <p:cNvSpPr txBox="1"/>
          <p:nvPr/>
        </p:nvSpPr>
        <p:spPr>
          <a:xfrm>
            <a:off x="4968815" y="138024"/>
            <a:ext cx="160738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5400" b="1" dirty="0">
                <a:latin typeface="Times New Roman"/>
                <a:cs typeface="Times New Roman"/>
              </a:rPr>
              <a:t>ДВА</a:t>
            </a: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97122932-1CAE-4D5D-A120-C39E84CD65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948" y="4664194"/>
            <a:ext cx="2743200" cy="1871574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A0BE2158-46E4-4A48-BCD4-94AFC7307D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8551" y="3995719"/>
            <a:ext cx="2743200" cy="177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22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0F112CF-91A8-4F7F-855F-EBB03C524617}"/>
              </a:ext>
            </a:extLst>
          </p:cNvPr>
          <p:cNvSpPr txBox="1"/>
          <p:nvPr/>
        </p:nvSpPr>
        <p:spPr>
          <a:xfrm>
            <a:off x="4968815" y="138024"/>
            <a:ext cx="160738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5400" b="1" dirty="0">
                <a:latin typeface="Times New Roman"/>
                <a:cs typeface="Times New Roman"/>
              </a:rPr>
              <a:t>ТРИ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34C7B164-7EE9-4C84-A173-DD48FA52A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4965" y="954981"/>
            <a:ext cx="3505199" cy="4948041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4004FD40-FBCE-4412-A07F-CB7997621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9533" y="1194757"/>
            <a:ext cx="1837427" cy="1837427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AE76D9AD-046C-47D6-8ADE-23539981C1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815" y="806464"/>
            <a:ext cx="4008407" cy="2628396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5D45F5DA-E315-42EB-A6A0-B7C8EAE363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607" y="4303604"/>
            <a:ext cx="2239993" cy="2204564"/>
          </a:xfrm>
          <a:prstGeom prst="rect">
            <a:avLst/>
          </a:prstGeom>
        </p:spPr>
      </p:pic>
      <p:pic>
        <p:nvPicPr>
          <p:cNvPr id="3" name="Picture 91">
            <a:extLst>
              <a:ext uri="{FF2B5EF4-FFF2-40B4-BE49-F238E27FC236}">
                <a16:creationId xmlns:a16="http://schemas.microsoft.com/office/drawing/2014/main" id="{C422E183-7DC7-492E-8873-07DA4745F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145" y="4186537"/>
            <a:ext cx="3770283" cy="220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8365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04" name="Group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2709257"/>
              </p:ext>
            </p:extLst>
          </p:nvPr>
        </p:nvGraphicFramePr>
        <p:xfrm>
          <a:off x="675735" y="776377"/>
          <a:ext cx="5150622" cy="1394603"/>
        </p:xfrm>
        <a:graphic>
          <a:graphicData uri="http://schemas.openxmlformats.org/drawingml/2006/table">
            <a:tbl>
              <a:tblPr/>
              <a:tblGrid>
                <a:gridCol w="10289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04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04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04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04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3946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r-HR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dy" pitchFamily="6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r-HR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dy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r-HR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dy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r-HR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dy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r-HR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dy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219" name="Rectangle 51"/>
          <p:cNvSpPr>
            <a:spLocks noChangeArrowheads="1"/>
          </p:cNvSpPr>
          <p:nvPr/>
        </p:nvSpPr>
        <p:spPr bwMode="auto">
          <a:xfrm>
            <a:off x="792883" y="600194"/>
            <a:ext cx="677354" cy="1121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hr-HR" altLang="sr-Latn-RS" sz="8000" b="0" dirty="0">
              <a:latin typeface="Times New Roman"/>
              <a:cs typeface="Times New Roman"/>
            </a:endParaRPr>
          </a:p>
        </p:txBody>
      </p:sp>
      <p:sp>
        <p:nvSpPr>
          <p:cNvPr id="4" name="Rectangle 51">
            <a:extLst>
              <a:ext uri="{FF2B5EF4-FFF2-40B4-BE49-F238E27FC236}">
                <a16:creationId xmlns:a16="http://schemas.microsoft.com/office/drawing/2014/main" id="{270F1E0D-A965-4F53-9044-6B81F03145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0604" y="982631"/>
            <a:ext cx="677354" cy="1121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hr-HR" altLang="sr-Latn-RS" sz="8000" b="0" dirty="0">
                <a:latin typeface="Times New Roman"/>
                <a:cs typeface="Times New Roman"/>
              </a:rPr>
              <a:t>1</a:t>
            </a:r>
          </a:p>
        </p:txBody>
      </p:sp>
      <p:sp>
        <p:nvSpPr>
          <p:cNvPr id="5" name="Rectangle 51">
            <a:extLst>
              <a:ext uri="{FF2B5EF4-FFF2-40B4-BE49-F238E27FC236}">
                <a16:creationId xmlns:a16="http://schemas.microsoft.com/office/drawing/2014/main" id="{D8C0625F-C800-48AA-8F07-CC56E8410D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0815" y="919371"/>
            <a:ext cx="677354" cy="1121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hr-HR" altLang="sr-Latn-RS" sz="8000" b="0" dirty="0">
                <a:latin typeface="Times New Roman"/>
                <a:cs typeface="Times New Roman"/>
              </a:rPr>
              <a:t>1</a:t>
            </a:r>
          </a:p>
        </p:txBody>
      </p:sp>
      <p:graphicFrame>
        <p:nvGraphicFramePr>
          <p:cNvPr id="6" name="Group 36">
            <a:extLst>
              <a:ext uri="{FF2B5EF4-FFF2-40B4-BE49-F238E27FC236}">
                <a16:creationId xmlns:a16="http://schemas.microsoft.com/office/drawing/2014/main" id="{761A986A-14E6-49C3-8EE8-19A213739C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6837618"/>
              </p:ext>
            </p:extLst>
          </p:nvPr>
        </p:nvGraphicFramePr>
        <p:xfrm>
          <a:off x="641230" y="2783456"/>
          <a:ext cx="5150622" cy="1394603"/>
        </p:xfrm>
        <a:graphic>
          <a:graphicData uri="http://schemas.openxmlformats.org/drawingml/2006/table">
            <a:tbl>
              <a:tblPr/>
              <a:tblGrid>
                <a:gridCol w="10289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04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04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04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04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3946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r-HR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dy" pitchFamily="6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r-HR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dy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r-HR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dy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r-HR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dy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r-HR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dy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Group 36">
            <a:extLst>
              <a:ext uri="{FF2B5EF4-FFF2-40B4-BE49-F238E27FC236}">
                <a16:creationId xmlns:a16="http://schemas.microsoft.com/office/drawing/2014/main" id="{1F549F71-CE80-46BC-89FC-A4C5F0622E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6156359"/>
              </p:ext>
            </p:extLst>
          </p:nvPr>
        </p:nvGraphicFramePr>
        <p:xfrm>
          <a:off x="669985" y="4810664"/>
          <a:ext cx="5150622" cy="1394603"/>
        </p:xfrm>
        <a:graphic>
          <a:graphicData uri="http://schemas.openxmlformats.org/drawingml/2006/table">
            <a:tbl>
              <a:tblPr/>
              <a:tblGrid>
                <a:gridCol w="10289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04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04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04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04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3946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r-HR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dy" pitchFamily="6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r-HR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dy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r-HR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dy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r-HR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dy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r-HR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dy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51">
            <a:extLst>
              <a:ext uri="{FF2B5EF4-FFF2-40B4-BE49-F238E27FC236}">
                <a16:creationId xmlns:a16="http://schemas.microsoft.com/office/drawing/2014/main" id="{A617CD0E-7114-403D-9168-A9FEDA0B13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6528" y="982632"/>
            <a:ext cx="677354" cy="1121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hr-HR" altLang="sr-Latn-RS" sz="8000" b="0" dirty="0">
                <a:latin typeface="Times New Roman"/>
                <a:cs typeface="Times New Roman"/>
              </a:rPr>
              <a:t>1</a:t>
            </a:r>
          </a:p>
        </p:txBody>
      </p:sp>
      <p:sp>
        <p:nvSpPr>
          <p:cNvPr id="11" name="Rectangle 51">
            <a:extLst>
              <a:ext uri="{FF2B5EF4-FFF2-40B4-BE49-F238E27FC236}">
                <a16:creationId xmlns:a16="http://schemas.microsoft.com/office/drawing/2014/main" id="{06C0E311-0FF6-4652-9499-D535B4018D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691" y="2863190"/>
            <a:ext cx="677354" cy="1121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hr-HR" altLang="sr-Latn-RS" sz="8000" b="0" dirty="0">
                <a:latin typeface="Times New Roman"/>
                <a:cs typeface="Times New Roman"/>
              </a:rPr>
              <a:t>2</a:t>
            </a:r>
          </a:p>
        </p:txBody>
      </p:sp>
      <p:sp>
        <p:nvSpPr>
          <p:cNvPr id="12" name="Rectangle 51">
            <a:extLst>
              <a:ext uri="{FF2B5EF4-FFF2-40B4-BE49-F238E27FC236}">
                <a16:creationId xmlns:a16="http://schemas.microsoft.com/office/drawing/2014/main" id="{286B3C61-9FA7-4F27-BDBC-95550B00A7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8845" y="2943704"/>
            <a:ext cx="677354" cy="1121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hr-HR" altLang="sr-Latn-RS" sz="8000" b="0" dirty="0">
                <a:latin typeface="Times New Roman"/>
                <a:cs typeface="Times New Roman"/>
              </a:rPr>
              <a:t>2</a:t>
            </a:r>
          </a:p>
        </p:txBody>
      </p:sp>
      <p:sp>
        <p:nvSpPr>
          <p:cNvPr id="13" name="Rectangle 51">
            <a:extLst>
              <a:ext uri="{FF2B5EF4-FFF2-40B4-BE49-F238E27FC236}">
                <a16:creationId xmlns:a16="http://schemas.microsoft.com/office/drawing/2014/main" id="{F8A3154E-FBFC-486A-85B0-1FD942612E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623" y="2808556"/>
            <a:ext cx="677354" cy="1121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hr-HR" altLang="sr-Latn-RS" sz="8000" b="0" dirty="0">
                <a:latin typeface="Times New Roman"/>
                <a:cs typeface="Times New Roman"/>
              </a:rPr>
              <a:t>2</a:t>
            </a:r>
          </a:p>
        </p:txBody>
      </p:sp>
      <p:sp>
        <p:nvSpPr>
          <p:cNvPr id="14" name="Rectangle 51">
            <a:extLst>
              <a:ext uri="{FF2B5EF4-FFF2-40B4-BE49-F238E27FC236}">
                <a16:creationId xmlns:a16="http://schemas.microsoft.com/office/drawing/2014/main" id="{F8BA86CD-FC3D-4ABB-9CC8-CD16E4B97C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0174" y="4887522"/>
            <a:ext cx="677354" cy="1121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hr-HR" altLang="sr-Latn-RS" sz="8000" b="0" dirty="0">
                <a:latin typeface="Times New Roman"/>
                <a:cs typeface="Times New Roman"/>
              </a:rPr>
              <a:t>3</a:t>
            </a:r>
          </a:p>
        </p:txBody>
      </p:sp>
      <p:sp>
        <p:nvSpPr>
          <p:cNvPr id="16" name="Rectangle 51">
            <a:extLst>
              <a:ext uri="{FF2B5EF4-FFF2-40B4-BE49-F238E27FC236}">
                <a16:creationId xmlns:a16="http://schemas.microsoft.com/office/drawing/2014/main" id="{AE28DCDF-D694-4279-A2A6-35505F14DA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5970" y="4896149"/>
            <a:ext cx="677354" cy="1121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hr-HR" altLang="sr-Latn-RS" sz="8000" b="0" dirty="0">
                <a:latin typeface="Times New Roman"/>
                <a:cs typeface="Times New Roman"/>
              </a:rPr>
              <a:t>3</a:t>
            </a:r>
          </a:p>
        </p:txBody>
      </p:sp>
      <p:sp>
        <p:nvSpPr>
          <p:cNvPr id="20" name="Rectangle 51">
            <a:extLst>
              <a:ext uri="{FF2B5EF4-FFF2-40B4-BE49-F238E27FC236}">
                <a16:creationId xmlns:a16="http://schemas.microsoft.com/office/drawing/2014/main" id="{9EEF917F-8074-465C-A38E-B2BB660AD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766" y="4890398"/>
            <a:ext cx="677354" cy="1121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hr-HR" altLang="sr-Latn-RS" sz="8000" b="0" dirty="0">
                <a:latin typeface="Times New Roman"/>
                <a:cs typeface="Times New Roman"/>
              </a:rPr>
              <a:t>3</a:t>
            </a:r>
          </a:p>
        </p:txBody>
      </p:sp>
      <p:sp>
        <p:nvSpPr>
          <p:cNvPr id="2" name="WordArt 12">
            <a:extLst>
              <a:ext uri="{FF2B5EF4-FFF2-40B4-BE49-F238E27FC236}">
                <a16:creationId xmlns:a16="http://schemas.microsoft.com/office/drawing/2014/main" id="{06856AE2-F9A5-43B5-8771-18E1B83E071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5400000">
            <a:off x="8279052" y="3056777"/>
            <a:ext cx="1766888" cy="1008063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hr-BA" sz="3600" kern="1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53882" dir="2700000" algn="ctr" rotWithShape="0">
                    <a:srgbClr val="CBCBCB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" name="WordArt 6">
            <a:extLst>
              <a:ext uri="{FF2B5EF4-FFF2-40B4-BE49-F238E27FC236}">
                <a16:creationId xmlns:a16="http://schemas.microsoft.com/office/drawing/2014/main" id="{503393CC-868B-4B81-8E50-5D743DFFF72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5400000">
            <a:off x="8336577" y="5097208"/>
            <a:ext cx="1786357" cy="1143959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hr-BA" sz="3600" kern="10">
                <a:ln w="28575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99CC00"/>
                </a:solidFill>
                <a:effectLst>
                  <a:outerShdw dist="53882" dir="2700000" algn="ctr" rotWithShape="0">
                    <a:srgbClr val="CBCBCB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3" name="Picture 23">
            <a:extLst>
              <a:ext uri="{FF2B5EF4-FFF2-40B4-BE49-F238E27FC236}">
                <a16:creationId xmlns:a16="http://schemas.microsoft.com/office/drawing/2014/main" id="{17AAEAFA-2CD0-4F3F-9641-C43FAA35E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5556" y="393938"/>
            <a:ext cx="1245003" cy="203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90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11" grpId="0"/>
      <p:bldP spid="12" grpId="0"/>
      <p:bldP spid="13" grpId="0"/>
      <p:bldP spid="14" grpId="0"/>
      <p:bldP spid="16" grpId="0"/>
      <p:bldP spid="20" grpId="0"/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E610CD3D-F78D-4AF7-9195-772A1AA17A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49" t="-1444" r="45437" b="48014"/>
          <a:stretch/>
        </p:blipFill>
        <p:spPr>
          <a:xfrm>
            <a:off x="1935192" y="587135"/>
            <a:ext cx="7819895" cy="555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706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2351089" y="333376"/>
            <a:ext cx="32400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hr-HR" altLang="sr-Latn-RS"/>
          </a:p>
        </p:txBody>
      </p:sp>
      <p:sp>
        <p:nvSpPr>
          <p:cNvPr id="8197" name="Oval 5"/>
          <p:cNvSpPr>
            <a:spLocks noChangeArrowheads="1"/>
          </p:cNvSpPr>
          <p:nvPr/>
        </p:nvSpPr>
        <p:spPr bwMode="auto">
          <a:xfrm>
            <a:off x="426379" y="3598715"/>
            <a:ext cx="2950653" cy="2071986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hr-HR" altLang="sr-Latn-RS"/>
          </a:p>
        </p:txBody>
      </p:sp>
      <p:sp>
        <p:nvSpPr>
          <p:cNvPr id="8282" name="Rectangle 90"/>
          <p:cNvSpPr>
            <a:spLocks noChangeArrowheads="1"/>
          </p:cNvSpPr>
          <p:nvPr/>
        </p:nvSpPr>
        <p:spPr bwMode="auto">
          <a:xfrm>
            <a:off x="7175501" y="3860801"/>
            <a:ext cx="36036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hr-HR" altLang="sr-Latn-RS" sz="4800" dirty="0">
              <a:cs typeface="Arial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390AADD-519E-4BCF-A1FD-E2AE6CF57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9532" y="902637"/>
            <a:ext cx="1549881" cy="955180"/>
          </a:xfrm>
          <a:prstGeom prst="rect">
            <a:avLst/>
          </a:prstGeom>
        </p:spPr>
      </p:pic>
      <p:pic>
        <p:nvPicPr>
          <p:cNvPr id="4" name="Picture 22">
            <a:extLst>
              <a:ext uri="{FF2B5EF4-FFF2-40B4-BE49-F238E27FC236}">
                <a16:creationId xmlns:a16="http://schemas.microsoft.com/office/drawing/2014/main" id="{8520FD6A-1BDE-4D3E-A8EE-8DEDBC8EFD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2025" y="698471"/>
            <a:ext cx="1127184" cy="86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2">
            <a:extLst>
              <a:ext uri="{FF2B5EF4-FFF2-40B4-BE49-F238E27FC236}">
                <a16:creationId xmlns:a16="http://schemas.microsoft.com/office/drawing/2014/main" id="{12BE2F37-F97C-431F-9CC2-9F319B396B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3632" y="692720"/>
            <a:ext cx="868392" cy="854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7CA25BA-B6B4-4203-BA0E-BA606486F7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4952" y="3515328"/>
            <a:ext cx="2950653" cy="2071986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hr-HR" altLang="sr-Latn-RS"/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232E1DC0-33D3-4D91-A727-E6EB6130F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7956" y="87764"/>
            <a:ext cx="2950653" cy="2071986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hr-HR" altLang="sr-Latn-RS"/>
          </a:p>
        </p:txBody>
      </p:sp>
      <p:sp>
        <p:nvSpPr>
          <p:cNvPr id="8" name="Oval 5">
            <a:extLst>
              <a:ext uri="{FF2B5EF4-FFF2-40B4-BE49-F238E27FC236}">
                <a16:creationId xmlns:a16="http://schemas.microsoft.com/office/drawing/2014/main" id="{28F891DC-069D-4505-8DB9-BF23FAA36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9752" y="3518202"/>
            <a:ext cx="2950653" cy="2071986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hr-HR" altLang="sr-Latn-RS"/>
          </a:p>
        </p:txBody>
      </p:sp>
      <p:sp>
        <p:nvSpPr>
          <p:cNvPr id="9" name="Oval 5">
            <a:extLst>
              <a:ext uri="{FF2B5EF4-FFF2-40B4-BE49-F238E27FC236}">
                <a16:creationId xmlns:a16="http://schemas.microsoft.com/office/drawing/2014/main" id="{F1673311-D220-4F39-B021-A3029ADF4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4001" y="191283"/>
            <a:ext cx="2950653" cy="2071986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hr-HR" altLang="sr-Latn-RS"/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2A6EE5CB-BEC3-45DA-A6D7-748D04CD37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419" y="4028812"/>
            <a:ext cx="874144" cy="870715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A32DC9AD-B8D1-4356-85AC-5443363344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3268" y="4201341"/>
            <a:ext cx="845390" cy="885093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BF37BA9D-9FCC-4EA6-8ACC-B2A85D571F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3267" y="3751305"/>
            <a:ext cx="1823049" cy="1152562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612E6392-67A9-4888-A013-9D33DB9EE5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644" y="-335397"/>
            <a:ext cx="2498786" cy="2712381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502B70AA-6DAF-42AA-B149-B505ABCA7F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5079" y="4131918"/>
            <a:ext cx="2096220" cy="1124579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7C0A370-CF52-4D3A-998A-8B883BC405DA}"/>
              </a:ext>
            </a:extLst>
          </p:cNvPr>
          <p:cNvSpPr/>
          <p:nvPr/>
        </p:nvSpPr>
        <p:spPr>
          <a:xfrm>
            <a:off x="9880121" y="6134819"/>
            <a:ext cx="776377" cy="646981"/>
          </a:xfrm>
          <a:prstGeom prst="round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20CF524-963B-424E-999E-AB8ABE05DD09}"/>
              </a:ext>
            </a:extLst>
          </p:cNvPr>
          <p:cNvSpPr/>
          <p:nvPr/>
        </p:nvSpPr>
        <p:spPr>
          <a:xfrm>
            <a:off x="5796951" y="6134817"/>
            <a:ext cx="776377" cy="646981"/>
          </a:xfrm>
          <a:prstGeom prst="round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46E6340-2A8B-4B6C-BA40-AF8847759E8E}"/>
              </a:ext>
            </a:extLst>
          </p:cNvPr>
          <p:cNvSpPr/>
          <p:nvPr/>
        </p:nvSpPr>
        <p:spPr>
          <a:xfrm>
            <a:off x="1512498" y="6149197"/>
            <a:ext cx="776377" cy="646981"/>
          </a:xfrm>
          <a:prstGeom prst="round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BD1CA49-F4DD-4F31-AD59-D72C80E2506B}"/>
              </a:ext>
            </a:extLst>
          </p:cNvPr>
          <p:cNvCxnSpPr/>
          <p:nvPr/>
        </p:nvCxnSpPr>
        <p:spPr>
          <a:xfrm>
            <a:off x="6170762" y="5588480"/>
            <a:ext cx="0" cy="503206"/>
          </a:xfrm>
          <a:prstGeom prst="straightConnector1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5">
            <a:extLst>
              <a:ext uri="{FF2B5EF4-FFF2-40B4-BE49-F238E27FC236}">
                <a16:creationId xmlns:a16="http://schemas.microsoft.com/office/drawing/2014/main" id="{D9867F88-B991-404C-A300-8E27865AF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647" y="185530"/>
            <a:ext cx="2950653" cy="2071986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hr-HR" altLang="sr-Latn-R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06B16DB-6CF0-4EB2-8898-5258B08FAD05}"/>
              </a:ext>
            </a:extLst>
          </p:cNvPr>
          <p:cNvSpPr/>
          <p:nvPr/>
        </p:nvSpPr>
        <p:spPr>
          <a:xfrm>
            <a:off x="5840082" y="2655497"/>
            <a:ext cx="776377" cy="646981"/>
          </a:xfrm>
          <a:prstGeom prst="round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2145A2A-7E9B-47EA-80AE-0548E29CAD37}"/>
              </a:ext>
            </a:extLst>
          </p:cNvPr>
          <p:cNvCxnSpPr>
            <a:cxnSpLocks/>
          </p:cNvCxnSpPr>
          <p:nvPr/>
        </p:nvCxnSpPr>
        <p:spPr>
          <a:xfrm>
            <a:off x="6228271" y="2152291"/>
            <a:ext cx="0" cy="503206"/>
          </a:xfrm>
          <a:prstGeom prst="straightConnector1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3DD9680-3924-4C0E-A3D2-AD7E1F1B7575}"/>
              </a:ext>
            </a:extLst>
          </p:cNvPr>
          <p:cNvCxnSpPr>
            <a:cxnSpLocks/>
          </p:cNvCxnSpPr>
          <p:nvPr/>
        </p:nvCxnSpPr>
        <p:spPr>
          <a:xfrm>
            <a:off x="10268309" y="5631611"/>
            <a:ext cx="0" cy="503206"/>
          </a:xfrm>
          <a:prstGeom prst="straightConnector1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9899DB5-8823-47B9-9066-33944F651CFF}"/>
              </a:ext>
            </a:extLst>
          </p:cNvPr>
          <p:cNvSpPr/>
          <p:nvPr/>
        </p:nvSpPr>
        <p:spPr>
          <a:xfrm>
            <a:off x="1570007" y="2784893"/>
            <a:ext cx="776377" cy="646981"/>
          </a:xfrm>
          <a:prstGeom prst="round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A740E0F-17B8-438C-BF07-08FC46AEA433}"/>
              </a:ext>
            </a:extLst>
          </p:cNvPr>
          <p:cNvCxnSpPr>
            <a:cxnSpLocks/>
          </p:cNvCxnSpPr>
          <p:nvPr/>
        </p:nvCxnSpPr>
        <p:spPr>
          <a:xfrm>
            <a:off x="1972573" y="2281687"/>
            <a:ext cx="0" cy="503206"/>
          </a:xfrm>
          <a:prstGeom prst="straightConnector1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9F8BABD-1EEB-4730-A081-0746CBC33A3F}"/>
              </a:ext>
            </a:extLst>
          </p:cNvPr>
          <p:cNvCxnSpPr>
            <a:cxnSpLocks/>
          </p:cNvCxnSpPr>
          <p:nvPr/>
        </p:nvCxnSpPr>
        <p:spPr>
          <a:xfrm>
            <a:off x="1886308" y="5631611"/>
            <a:ext cx="0" cy="503206"/>
          </a:xfrm>
          <a:prstGeom prst="straightConnector1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40562D3F-2D6E-470C-AB66-2DDE2284002C}"/>
              </a:ext>
            </a:extLst>
          </p:cNvPr>
          <p:cNvSpPr/>
          <p:nvPr/>
        </p:nvSpPr>
        <p:spPr>
          <a:xfrm>
            <a:off x="9880120" y="2784893"/>
            <a:ext cx="776377" cy="646981"/>
          </a:xfrm>
          <a:prstGeom prst="round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6483D304-095E-4AC6-9FA5-BCF6749E682D}"/>
              </a:ext>
            </a:extLst>
          </p:cNvPr>
          <p:cNvCxnSpPr>
            <a:cxnSpLocks/>
          </p:cNvCxnSpPr>
          <p:nvPr/>
        </p:nvCxnSpPr>
        <p:spPr>
          <a:xfrm>
            <a:off x="10196422" y="2281687"/>
            <a:ext cx="0" cy="503206"/>
          </a:xfrm>
          <a:prstGeom prst="straightConnector1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D853E8F-63EE-4873-A1C7-C95D3EBCA0D3}"/>
              </a:ext>
            </a:extLst>
          </p:cNvPr>
          <p:cNvSpPr txBox="1"/>
          <p:nvPr/>
        </p:nvSpPr>
        <p:spPr>
          <a:xfrm>
            <a:off x="6031840" y="2595653"/>
            <a:ext cx="42844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dirty="0">
                <a:solidFill>
                  <a:srgbClr val="002060"/>
                </a:solidFill>
                <a:latin typeface="Times New Roman"/>
                <a:cs typeface="Times New Roman"/>
              </a:rPr>
              <a:t>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48A1743-C265-469B-A34D-6C98F0F0BB2F}"/>
              </a:ext>
            </a:extLst>
          </p:cNvPr>
          <p:cNvSpPr txBox="1"/>
          <p:nvPr/>
        </p:nvSpPr>
        <p:spPr>
          <a:xfrm>
            <a:off x="10071877" y="2753803"/>
            <a:ext cx="42844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dirty="0">
                <a:solidFill>
                  <a:srgbClr val="002060"/>
                </a:solidFill>
                <a:latin typeface="Times New Roman"/>
                <a:cs typeface="Times New Roman"/>
              </a:rPr>
              <a:t>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39F99E6-E741-46B2-BDAD-0E7B1E3D8A5B}"/>
              </a:ext>
            </a:extLst>
          </p:cNvPr>
          <p:cNvSpPr txBox="1"/>
          <p:nvPr/>
        </p:nvSpPr>
        <p:spPr>
          <a:xfrm>
            <a:off x="1689879" y="6118105"/>
            <a:ext cx="42844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dirty="0">
                <a:solidFill>
                  <a:srgbClr val="002060"/>
                </a:solidFill>
                <a:latin typeface="Times New Roman"/>
                <a:cs typeface="Times New Roman"/>
              </a:rPr>
              <a:t>2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9211F72-588D-4ECC-ADD5-421B48D7DDEF}"/>
              </a:ext>
            </a:extLst>
          </p:cNvPr>
          <p:cNvSpPr txBox="1"/>
          <p:nvPr/>
        </p:nvSpPr>
        <p:spPr>
          <a:xfrm>
            <a:off x="10057500" y="6074973"/>
            <a:ext cx="42844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dirty="0">
                <a:solidFill>
                  <a:srgbClr val="002060"/>
                </a:solidFill>
                <a:latin typeface="Times New Roman"/>
                <a:cs typeface="Times New Roman"/>
              </a:rPr>
              <a:t>1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C29AD33-61C6-43BC-940F-15C093B01506}"/>
              </a:ext>
            </a:extLst>
          </p:cNvPr>
          <p:cNvSpPr txBox="1"/>
          <p:nvPr/>
        </p:nvSpPr>
        <p:spPr>
          <a:xfrm>
            <a:off x="5945576" y="6146860"/>
            <a:ext cx="42844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dirty="0">
                <a:solidFill>
                  <a:srgbClr val="002060"/>
                </a:solidFill>
                <a:latin typeface="Times New Roman"/>
                <a:cs typeface="Times New Roman"/>
              </a:rPr>
              <a:t>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EE82139-ED2A-493E-9E35-023E4C1F48ED}"/>
              </a:ext>
            </a:extLst>
          </p:cNvPr>
          <p:cNvSpPr txBox="1"/>
          <p:nvPr/>
        </p:nvSpPr>
        <p:spPr>
          <a:xfrm>
            <a:off x="1718632" y="2753802"/>
            <a:ext cx="42844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dirty="0">
                <a:solidFill>
                  <a:srgbClr val="002060"/>
                </a:solidFill>
                <a:latin typeface="Times New Roman"/>
                <a:cs typeface="Times New Roman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269922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7" grpId="0"/>
      <p:bldP spid="48" grpId="0"/>
      <p:bldP spid="49" grpId="0"/>
      <p:bldP spid="50" grpId="0"/>
      <p:bldP spid="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5C9EF1D3-7500-4279-8192-977DFA24AC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6551621"/>
              </p:ext>
            </p:extLst>
          </p:nvPr>
        </p:nvGraphicFramePr>
        <p:xfrm>
          <a:off x="776377" y="301924"/>
          <a:ext cx="10219510" cy="6144638"/>
        </p:xfrm>
        <a:graphic>
          <a:graphicData uri="http://schemas.openxmlformats.org/drawingml/2006/table">
            <a:tbl>
              <a:tblPr firstRow="1" lastRow="1" bandRow="1">
                <a:tableStyleId>{69CF1AB2-1976-4502-BF36-3FF5EA218861}</a:tableStyleId>
              </a:tblPr>
              <a:tblGrid>
                <a:gridCol w="1588850">
                  <a:extLst>
                    <a:ext uri="{9D8B030D-6E8A-4147-A177-3AD203B41FA5}">
                      <a16:colId xmlns:a16="http://schemas.microsoft.com/office/drawing/2014/main" val="3172596623"/>
                    </a:ext>
                  </a:extLst>
                </a:gridCol>
                <a:gridCol w="1507787">
                  <a:extLst>
                    <a:ext uri="{9D8B030D-6E8A-4147-A177-3AD203B41FA5}">
                      <a16:colId xmlns:a16="http://schemas.microsoft.com/office/drawing/2014/main" val="132691662"/>
                    </a:ext>
                  </a:extLst>
                </a:gridCol>
                <a:gridCol w="1546893">
                  <a:extLst>
                    <a:ext uri="{9D8B030D-6E8A-4147-A177-3AD203B41FA5}">
                      <a16:colId xmlns:a16="http://schemas.microsoft.com/office/drawing/2014/main" val="3213838885"/>
                    </a:ext>
                  </a:extLst>
                </a:gridCol>
                <a:gridCol w="1942851">
                  <a:extLst>
                    <a:ext uri="{9D8B030D-6E8A-4147-A177-3AD203B41FA5}">
                      <a16:colId xmlns:a16="http://schemas.microsoft.com/office/drawing/2014/main" val="2207851355"/>
                    </a:ext>
                  </a:extLst>
                </a:gridCol>
                <a:gridCol w="1825607">
                  <a:extLst>
                    <a:ext uri="{9D8B030D-6E8A-4147-A177-3AD203B41FA5}">
                      <a16:colId xmlns:a16="http://schemas.microsoft.com/office/drawing/2014/main" val="3731843103"/>
                    </a:ext>
                  </a:extLst>
                </a:gridCol>
                <a:gridCol w="1807522">
                  <a:extLst>
                    <a:ext uri="{9D8B030D-6E8A-4147-A177-3AD203B41FA5}">
                      <a16:colId xmlns:a16="http://schemas.microsoft.com/office/drawing/2014/main" val="2034085392"/>
                    </a:ext>
                  </a:extLst>
                </a:gridCol>
              </a:tblGrid>
              <a:tr h="4689737">
                <a:tc>
                  <a:txBody>
                    <a:bodyPr/>
                    <a:lstStyle/>
                    <a:p>
                      <a:endParaRPr lang="en-US" dirty="0">
                        <a:highlight>
                          <a:srgbClr val="000080"/>
                        </a:highlight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highlight>
                          <a:srgbClr val="000080"/>
                        </a:highlight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>
                        <a:highlight>
                          <a:srgbClr val="000080"/>
                        </a:highlight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>
                        <a:highlight>
                          <a:srgbClr val="000080"/>
                        </a:highlight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>
                        <a:highlight>
                          <a:srgbClr val="000080"/>
                        </a:highlight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highlight>
                          <a:srgbClr val="000080"/>
                        </a:highlight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4987305"/>
                  </a:ext>
                </a:extLst>
              </a:tr>
              <a:tr h="1454901">
                <a:tc>
                  <a:txBody>
                    <a:bodyPr/>
                    <a:lstStyle/>
                    <a:p>
                      <a:r>
                        <a:rPr lang="en-US" sz="8000" dirty="0">
                          <a:solidFill>
                            <a:srgbClr val="002060"/>
                          </a:solidFill>
                          <a:latin typeface="Times New Roman"/>
                        </a:rPr>
                        <a:t>  </a:t>
                      </a:r>
                      <a:endParaRPr lang="en-US" sz="800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800" b="1" i="0" u="none" strike="noStrike" noProof="0" dirty="0">
                        <a:highlight>
                          <a:srgbClr val="000080"/>
                        </a:highlight>
                        <a:latin typeface="Corbel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>
                        <a:highlight>
                          <a:srgbClr val="000080"/>
                        </a:highlight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>
                        <a:highlight>
                          <a:srgbClr val="000080"/>
                        </a:highlight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>
                        <a:highlight>
                          <a:srgbClr val="000080"/>
                        </a:highlight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highlight>
                          <a:srgbClr val="000080"/>
                        </a:highlight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3880752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47FBFD8-2B25-4340-8687-641AF26DBCA9}"/>
                  </a:ext>
                </a:extLst>
              </p14:cNvPr>
              <p14:cNvContentPartPr/>
              <p14:nvPr/>
            </p14:nvContentPartPr>
            <p14:xfrm>
              <a:off x="11267872" y="3891063"/>
              <a:ext cx="19050" cy="1905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47FBFD8-2B25-4340-8687-641AF26DBCA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791622" y="3433863"/>
                <a:ext cx="952500" cy="952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478473A-7D9C-432A-A7BD-A61BFB6EA5AA}"/>
                  </a:ext>
                </a:extLst>
              </p14:cNvPr>
              <p14:cNvContentPartPr/>
              <p14:nvPr/>
            </p14:nvContentPartPr>
            <p14:xfrm>
              <a:off x="10911191" y="2966936"/>
              <a:ext cx="19050" cy="1905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478473A-7D9C-432A-A7BD-A61BFB6EA5A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434941" y="2490686"/>
                <a:ext cx="952500" cy="952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359F2A91-82BA-48EC-8EDE-8FA90B7A3BD4}"/>
                  </a:ext>
                </a:extLst>
              </p14:cNvPr>
              <p14:cNvContentPartPr/>
              <p14:nvPr/>
            </p14:nvContentPartPr>
            <p14:xfrm>
              <a:off x="10830127" y="3048000"/>
              <a:ext cx="19050" cy="1905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359F2A91-82BA-48EC-8EDE-8FA90B7A3BD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72927" y="2590800"/>
                <a:ext cx="952500" cy="952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9FCF9F4-92AC-4F0B-8C73-A0293D1F6624}"/>
                  </a:ext>
                </a:extLst>
              </p14:cNvPr>
              <p14:cNvContentPartPr/>
              <p14:nvPr/>
            </p14:nvContentPartPr>
            <p14:xfrm>
              <a:off x="1945531" y="3307404"/>
              <a:ext cx="19050" cy="1905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9FCF9F4-92AC-4F0B-8C73-A0293D1F662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69281" y="2850204"/>
                <a:ext cx="952500" cy="952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2D94048-E468-4E52-91A0-6B856BE09B6E}"/>
                  </a:ext>
                </a:extLst>
              </p14:cNvPr>
              <p14:cNvContentPartPr/>
              <p14:nvPr/>
            </p14:nvContentPartPr>
            <p14:xfrm>
              <a:off x="2026595" y="3271903"/>
              <a:ext cx="28575" cy="381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2D94048-E468-4E52-91A0-6B856BE09B6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018288" y="3262378"/>
                <a:ext cx="44856" cy="567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9E40C10-A8E9-4FB5-85A2-E9BEBCF8DCC4}"/>
                  </a:ext>
                </a:extLst>
              </p14:cNvPr>
              <p14:cNvContentPartPr/>
              <p14:nvPr/>
            </p14:nvContentPartPr>
            <p14:xfrm>
              <a:off x="11624553" y="5350212"/>
              <a:ext cx="19050" cy="1905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9E40C10-A8E9-4FB5-85A2-E9BEBCF8DCC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167353" y="4873962"/>
                <a:ext cx="952500" cy="952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F1F2663-7668-4CEF-ADDB-DFD0235A67F4}"/>
                  </a:ext>
                </a:extLst>
              </p14:cNvPr>
              <p14:cNvContentPartPr/>
              <p14:nvPr/>
            </p14:nvContentPartPr>
            <p14:xfrm>
              <a:off x="1945531" y="243191"/>
              <a:ext cx="19050" cy="1905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F1F2663-7668-4CEF-ADDB-DFD0235A67F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69281" y="-233059"/>
                <a:ext cx="952500" cy="952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ADD5BEEA-A38B-41C6-AE0D-8897C1C2B7A5}"/>
                  </a:ext>
                </a:extLst>
              </p14:cNvPr>
              <p14:cNvContentPartPr/>
              <p14:nvPr/>
            </p14:nvContentPartPr>
            <p14:xfrm>
              <a:off x="9646595" y="2739957"/>
              <a:ext cx="19050" cy="1905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ADD5BEEA-A38B-41C6-AE0D-8897C1C2B7A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170345" y="2263707"/>
                <a:ext cx="952500" cy="952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33DC93-FE7E-466A-93CF-A083DB48D04D}"/>
                  </a:ext>
                </a:extLst>
              </p14:cNvPr>
              <p14:cNvContentPartPr/>
              <p14:nvPr/>
            </p14:nvContentPartPr>
            <p14:xfrm>
              <a:off x="13229617" y="2950723"/>
              <a:ext cx="19050" cy="1905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33DC93-FE7E-466A-93CF-A083DB48D04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753367" y="2474473"/>
                <a:ext cx="952500" cy="952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7A3C9C66-171B-4799-B981-65C9E82B4F73}"/>
                  </a:ext>
                </a:extLst>
              </p14:cNvPr>
              <p14:cNvContentPartPr/>
              <p14:nvPr/>
            </p14:nvContentPartPr>
            <p14:xfrm>
              <a:off x="2846716" y="2774830"/>
              <a:ext cx="19050" cy="1905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7A3C9C66-171B-4799-B981-65C9E82B4F7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89516" y="2317630"/>
                <a:ext cx="952500" cy="952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782504F1-25E6-4A64-AD12-0B6ADF2EA8E7}"/>
                  </a:ext>
                </a:extLst>
              </p14:cNvPr>
              <p14:cNvContentPartPr/>
              <p14:nvPr/>
            </p14:nvContentPartPr>
            <p14:xfrm>
              <a:off x="2846716" y="2774830"/>
              <a:ext cx="19050" cy="1905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782504F1-25E6-4A64-AD12-0B6ADF2EA8E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89516" y="2298580"/>
                <a:ext cx="952500" cy="952500"/>
              </a:xfrm>
              <a:prstGeom prst="rect">
                <a:avLst/>
              </a:prstGeom>
            </p:spPr>
          </p:pic>
        </mc:Fallback>
      </mc:AlternateContent>
      <p:pic>
        <p:nvPicPr>
          <p:cNvPr id="21" name="Picture 3">
            <a:extLst>
              <a:ext uri="{FF2B5EF4-FFF2-40B4-BE49-F238E27FC236}">
                <a16:creationId xmlns:a16="http://schemas.microsoft.com/office/drawing/2014/main" id="{A15C4DE6-4E29-4F81-BE9B-9E6D813E48A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72022" y="1716389"/>
            <a:ext cx="1636143" cy="1800576"/>
          </a:xfrm>
          <a:prstGeom prst="rect">
            <a:avLst/>
          </a:prstGeom>
        </p:spPr>
      </p:pic>
      <p:pic>
        <p:nvPicPr>
          <p:cNvPr id="4" name="Picture 67">
            <a:extLst>
              <a:ext uri="{FF2B5EF4-FFF2-40B4-BE49-F238E27FC236}">
                <a16:creationId xmlns:a16="http://schemas.microsoft.com/office/drawing/2014/main" id="{4FDA90BC-4D4A-48D0-866C-ACC1C08AEE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299" y="3413934"/>
            <a:ext cx="920150" cy="1320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7">
            <a:extLst>
              <a:ext uri="{FF2B5EF4-FFF2-40B4-BE49-F238E27FC236}">
                <a16:creationId xmlns:a16="http://schemas.microsoft.com/office/drawing/2014/main" id="{6E54810A-F9C0-44CF-9379-79FA26FF127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056" y="446450"/>
            <a:ext cx="1020791" cy="143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7">
            <a:extLst>
              <a:ext uri="{FF2B5EF4-FFF2-40B4-BE49-F238E27FC236}">
                <a16:creationId xmlns:a16="http://schemas.microsoft.com/office/drawing/2014/main" id="{0F656BFB-02C8-42C6-B6D8-DA367AF236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853" y="1993451"/>
            <a:ext cx="920150" cy="127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1">
            <a:extLst>
              <a:ext uri="{FF2B5EF4-FFF2-40B4-BE49-F238E27FC236}">
                <a16:creationId xmlns:a16="http://schemas.microsoft.com/office/drawing/2014/main" id="{E0099A17-4E9C-4D4D-9EE9-EE2AAB70C7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334" y="2956166"/>
            <a:ext cx="1238310" cy="1173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51">
            <a:extLst>
              <a:ext uri="{FF2B5EF4-FFF2-40B4-BE49-F238E27FC236}">
                <a16:creationId xmlns:a16="http://schemas.microsoft.com/office/drawing/2014/main" id="{3A3A19B7-5A39-4B99-8D92-C12A0B495C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2099" y="969215"/>
            <a:ext cx="1238310" cy="1158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6">
            <a:extLst>
              <a:ext uri="{FF2B5EF4-FFF2-40B4-BE49-F238E27FC236}">
                <a16:creationId xmlns:a16="http://schemas.microsoft.com/office/drawing/2014/main" id="{0B630347-3E18-4EC2-8B34-EDB33FF1153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16620000">
            <a:off x="4155671" y="689830"/>
            <a:ext cx="1003539" cy="105762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F7AB5CD-A300-4746-BC93-260ECB13A07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019909" y="2102247"/>
            <a:ext cx="1104180" cy="1115130"/>
          </a:xfrm>
          <a:prstGeom prst="rect">
            <a:avLst/>
          </a:prstGeom>
        </p:spPr>
      </p:pic>
      <p:pic>
        <p:nvPicPr>
          <p:cNvPr id="49" name="Picture 46">
            <a:extLst>
              <a:ext uri="{FF2B5EF4-FFF2-40B4-BE49-F238E27FC236}">
                <a16:creationId xmlns:a16="http://schemas.microsoft.com/office/drawing/2014/main" id="{146C170C-959C-4E7B-81C5-8DE4360831C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-5100000">
            <a:off x="4120632" y="3639400"/>
            <a:ext cx="1061049" cy="1043244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F807C9E6-750E-452A-932F-9E1FD2A1CB88}"/>
              </a:ext>
            </a:extLst>
          </p:cNvPr>
          <p:cNvSpPr txBox="1"/>
          <p:nvPr/>
        </p:nvSpPr>
        <p:spPr>
          <a:xfrm>
            <a:off x="9612701" y="4954436"/>
            <a:ext cx="816634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8000" b="1" dirty="0">
                <a:solidFill>
                  <a:srgbClr val="002060"/>
                </a:solidFill>
                <a:latin typeface="Times New Roman"/>
                <a:ea typeface="+mn-lt"/>
                <a:cs typeface="+mn-lt"/>
              </a:rPr>
              <a:t>2</a:t>
            </a:r>
            <a:endParaRPr lang="en-US" sz="8000" b="1" dirty="0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5B4F0E0-0A97-45C0-8E0F-F509E5FBFA82}"/>
              </a:ext>
            </a:extLst>
          </p:cNvPr>
          <p:cNvSpPr txBox="1"/>
          <p:nvPr/>
        </p:nvSpPr>
        <p:spPr>
          <a:xfrm>
            <a:off x="7714890" y="4954437"/>
            <a:ext cx="816634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8000" b="1" dirty="0">
                <a:solidFill>
                  <a:srgbClr val="002060"/>
                </a:solidFill>
                <a:latin typeface="Times New Roman"/>
                <a:cs typeface="Times New Roman"/>
              </a:rPr>
              <a:t>3</a:t>
            </a:r>
            <a:endParaRPr lang="en-US" sz="8000" b="1" dirty="0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EF6BA15-337B-45B9-883B-C1E41FAE68DF}"/>
              </a:ext>
            </a:extLst>
          </p:cNvPr>
          <p:cNvSpPr txBox="1"/>
          <p:nvPr/>
        </p:nvSpPr>
        <p:spPr>
          <a:xfrm>
            <a:off x="5989607" y="4954436"/>
            <a:ext cx="816634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8000" b="1" dirty="0">
                <a:solidFill>
                  <a:srgbClr val="002060"/>
                </a:solidFill>
                <a:latin typeface="Times New Roman"/>
                <a:ea typeface="+mn-lt"/>
                <a:cs typeface="+mn-lt"/>
              </a:rPr>
              <a:t>1</a:t>
            </a:r>
            <a:endParaRPr lang="en-US" sz="8000" dirty="0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2CA5A91-3003-44D9-8914-A2D05ABFC512}"/>
              </a:ext>
            </a:extLst>
          </p:cNvPr>
          <p:cNvSpPr txBox="1"/>
          <p:nvPr/>
        </p:nvSpPr>
        <p:spPr>
          <a:xfrm>
            <a:off x="4163683" y="4954436"/>
            <a:ext cx="816634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8000" b="1" dirty="0">
                <a:solidFill>
                  <a:srgbClr val="002060"/>
                </a:solidFill>
                <a:latin typeface="Times New Roman"/>
                <a:ea typeface="+mn-lt"/>
                <a:cs typeface="+mn-lt"/>
              </a:rPr>
              <a:t>3</a:t>
            </a:r>
            <a:endParaRPr lang="en-US" sz="8000" b="1" dirty="0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3AE84CC-08BD-476A-8B2C-5EE92FC39C96}"/>
              </a:ext>
            </a:extLst>
          </p:cNvPr>
          <p:cNvSpPr txBox="1"/>
          <p:nvPr/>
        </p:nvSpPr>
        <p:spPr>
          <a:xfrm>
            <a:off x="2639682" y="4954436"/>
            <a:ext cx="816634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8000" b="1" dirty="0">
                <a:solidFill>
                  <a:srgbClr val="002060"/>
                </a:solidFill>
                <a:latin typeface="Times New Roman"/>
                <a:ea typeface="+mn-lt"/>
                <a:cs typeface="+mn-lt"/>
              </a:rPr>
              <a:t>1</a:t>
            </a:r>
            <a:endParaRPr lang="en-US" sz="8000" dirty="0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97BEE86-2E88-41F2-BC30-250B9807F2A4}"/>
              </a:ext>
            </a:extLst>
          </p:cNvPr>
          <p:cNvSpPr txBox="1"/>
          <p:nvPr/>
        </p:nvSpPr>
        <p:spPr>
          <a:xfrm>
            <a:off x="1173192" y="4954436"/>
            <a:ext cx="816634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8000" b="1" dirty="0">
                <a:solidFill>
                  <a:srgbClr val="002060"/>
                </a:solidFill>
                <a:latin typeface="Times New Roman"/>
                <a:cs typeface="Times New Roman"/>
              </a:rPr>
              <a:t>2</a:t>
            </a:r>
            <a:endParaRPr lang="en-US" sz="8000" b="1" dirty="0">
              <a:solidFill>
                <a:srgbClr val="002060"/>
              </a:solidFill>
              <a:latin typeface="Times New Roman"/>
            </a:endParaRPr>
          </a:p>
        </p:txBody>
      </p:sp>
      <p:pic>
        <p:nvPicPr>
          <p:cNvPr id="23" name="Picture 23">
            <a:extLst>
              <a:ext uri="{FF2B5EF4-FFF2-40B4-BE49-F238E27FC236}">
                <a16:creationId xmlns:a16="http://schemas.microsoft.com/office/drawing/2014/main" id="{41F8115E-9C94-4189-ACF1-5FFCAFC2D51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395268" y="2129285"/>
            <a:ext cx="1449239" cy="1377353"/>
          </a:xfrm>
          <a:prstGeom prst="rect">
            <a:avLst/>
          </a:pr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F3FB0081-C2F8-44CC-8911-339801038BC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853" y="1015299"/>
            <a:ext cx="1128702" cy="1195976"/>
          </a:xfrm>
          <a:prstGeom prst="rect">
            <a:avLst/>
          </a:prstGeom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id="{D61DE4BD-8054-4E39-A9C5-D3A7D254BE27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52" y="2829104"/>
            <a:ext cx="1198631" cy="127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03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1" grpId="0"/>
      <p:bldP spid="62" grpId="0"/>
      <p:bldP spid="63" grpId="0"/>
      <p:bldP spid="6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93" name="Rectangle 85"/>
          <p:cNvSpPr>
            <a:spLocks noChangeArrowheads="1"/>
          </p:cNvSpPr>
          <p:nvPr/>
        </p:nvSpPr>
        <p:spPr bwMode="auto">
          <a:xfrm>
            <a:off x="3503613" y="5402922"/>
            <a:ext cx="1208177" cy="102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hr-HR" altLang="sr-Latn-RS" sz="2800" dirty="0">
              <a:solidFill>
                <a:srgbClr val="FF3300"/>
              </a:solidFill>
              <a:cs typeface="Arial"/>
            </a:endParaRPr>
          </a:p>
        </p:txBody>
      </p:sp>
      <p:sp>
        <p:nvSpPr>
          <p:cNvPr id="17495" name="Rectangle 87"/>
          <p:cNvSpPr>
            <a:spLocks noChangeArrowheads="1"/>
          </p:cNvSpPr>
          <p:nvPr/>
        </p:nvSpPr>
        <p:spPr bwMode="auto">
          <a:xfrm>
            <a:off x="7608888" y="5805488"/>
            <a:ext cx="431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hr-HR" altLang="sr-Latn-RS" sz="2800" dirty="0">
              <a:solidFill>
                <a:srgbClr val="FF3300"/>
              </a:solidFill>
              <a:cs typeface="Arial"/>
            </a:endParaRPr>
          </a:p>
        </p:txBody>
      </p:sp>
      <p:sp>
        <p:nvSpPr>
          <p:cNvPr id="17496" name="Rectangle 88"/>
          <p:cNvSpPr>
            <a:spLocks noChangeArrowheads="1"/>
          </p:cNvSpPr>
          <p:nvPr/>
        </p:nvSpPr>
        <p:spPr bwMode="auto">
          <a:xfrm>
            <a:off x="2970003" y="998987"/>
            <a:ext cx="7632220" cy="4002776"/>
          </a:xfrm>
          <a:prstGeom prst="rect">
            <a:avLst/>
          </a:prstGeom>
          <a:noFill/>
          <a:ln w="57150" cap="rnd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r-Latn-RS" altLang="sr-Latn-RS"/>
          </a:p>
        </p:txBody>
      </p:sp>
      <p:sp>
        <p:nvSpPr>
          <p:cNvPr id="17518" name="Rectangle 110"/>
          <p:cNvSpPr>
            <a:spLocks noChangeArrowheads="1"/>
          </p:cNvSpPr>
          <p:nvPr/>
        </p:nvSpPr>
        <p:spPr bwMode="auto">
          <a:xfrm>
            <a:off x="3891112" y="4064898"/>
            <a:ext cx="649288" cy="482600"/>
          </a:xfrm>
          <a:prstGeom prst="rect">
            <a:avLst/>
          </a:prstGeom>
          <a:solidFill>
            <a:srgbClr val="FFCC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r-Latn-RS" altLang="sr-Latn-RS"/>
          </a:p>
        </p:txBody>
      </p:sp>
      <p:sp>
        <p:nvSpPr>
          <p:cNvPr id="17519" name="Rectangle 111"/>
          <p:cNvSpPr>
            <a:spLocks noChangeArrowheads="1"/>
          </p:cNvSpPr>
          <p:nvPr/>
        </p:nvSpPr>
        <p:spPr bwMode="auto">
          <a:xfrm>
            <a:off x="3891112" y="3561661"/>
            <a:ext cx="634911" cy="482600"/>
          </a:xfrm>
          <a:prstGeom prst="rect">
            <a:avLst/>
          </a:prstGeom>
          <a:solidFill>
            <a:srgbClr val="FFCC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r-Latn-RS" altLang="sr-Latn-RS"/>
          </a:p>
        </p:txBody>
      </p:sp>
      <p:sp>
        <p:nvSpPr>
          <p:cNvPr id="17520" name="Rectangle 112"/>
          <p:cNvSpPr>
            <a:spLocks noChangeArrowheads="1"/>
          </p:cNvSpPr>
          <p:nvPr/>
        </p:nvSpPr>
        <p:spPr bwMode="auto">
          <a:xfrm>
            <a:off x="6338319" y="3587961"/>
            <a:ext cx="649288" cy="4826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r-Latn-RS" altLang="sr-Latn-RS"/>
          </a:p>
        </p:txBody>
      </p:sp>
      <p:sp>
        <p:nvSpPr>
          <p:cNvPr id="17521" name="Rectangle 113"/>
          <p:cNvSpPr>
            <a:spLocks noChangeArrowheads="1"/>
          </p:cNvSpPr>
          <p:nvPr/>
        </p:nvSpPr>
        <p:spPr bwMode="auto">
          <a:xfrm>
            <a:off x="6338558" y="4078108"/>
            <a:ext cx="649288" cy="4826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r-Latn-RS" altLang="sr-Latn-RS"/>
          </a:p>
        </p:txBody>
      </p:sp>
      <p:sp>
        <p:nvSpPr>
          <p:cNvPr id="17522" name="Rectangle 114"/>
          <p:cNvSpPr>
            <a:spLocks noChangeArrowheads="1"/>
          </p:cNvSpPr>
          <p:nvPr/>
        </p:nvSpPr>
        <p:spPr bwMode="auto">
          <a:xfrm>
            <a:off x="6336791" y="3086387"/>
            <a:ext cx="649288" cy="4826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r-Latn-RS" altLang="sr-Latn-RS"/>
          </a:p>
        </p:txBody>
      </p:sp>
      <p:sp>
        <p:nvSpPr>
          <p:cNvPr id="17523" name="Rectangle 115"/>
          <p:cNvSpPr>
            <a:spLocks noChangeArrowheads="1"/>
          </p:cNvSpPr>
          <p:nvPr/>
        </p:nvSpPr>
        <p:spPr bwMode="auto">
          <a:xfrm>
            <a:off x="8944845" y="4064898"/>
            <a:ext cx="649287" cy="482600"/>
          </a:xfrm>
          <a:prstGeom prst="rect">
            <a:avLst/>
          </a:prstGeom>
          <a:solidFill>
            <a:srgbClr val="66FF33"/>
          </a:solidFill>
          <a:ln w="19050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r-Latn-RS" altLang="sr-Latn-R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1AFAE745-54C0-4300-81A2-CEFC5C50B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020000">
            <a:off x="641230" y="1484020"/>
            <a:ext cx="1434860" cy="15033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1319AF-1C7C-4F2E-ABE9-5F3D0DCF1A06}"/>
              </a:ext>
            </a:extLst>
          </p:cNvPr>
          <p:cNvSpPr txBox="1"/>
          <p:nvPr/>
        </p:nvSpPr>
        <p:spPr>
          <a:xfrm>
            <a:off x="8951342" y="5270739"/>
            <a:ext cx="816634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8000" b="1" dirty="0">
                <a:solidFill>
                  <a:srgbClr val="002060"/>
                </a:solidFill>
                <a:latin typeface="Times New Roman"/>
                <a:ea typeface="+mn-lt"/>
                <a:cs typeface="+mn-lt"/>
              </a:rPr>
              <a:t>1</a:t>
            </a:r>
            <a:endParaRPr lang="en-US" sz="8000" b="1" dirty="0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42EA15-CA2E-4298-A99D-FE18B8B02860}"/>
              </a:ext>
            </a:extLst>
          </p:cNvPr>
          <p:cNvSpPr txBox="1"/>
          <p:nvPr/>
        </p:nvSpPr>
        <p:spPr>
          <a:xfrm>
            <a:off x="6257026" y="5250610"/>
            <a:ext cx="816634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8000" b="1" dirty="0">
                <a:solidFill>
                  <a:srgbClr val="002060"/>
                </a:solidFill>
                <a:latin typeface="Times New Roman"/>
                <a:cs typeface="Times New Roman"/>
              </a:rPr>
              <a:t>3</a:t>
            </a:r>
            <a:endParaRPr lang="en-US" sz="8000" b="1" dirty="0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416DF1-737C-400F-9914-D535264059EE}"/>
              </a:ext>
            </a:extLst>
          </p:cNvPr>
          <p:cNvSpPr txBox="1"/>
          <p:nvPr/>
        </p:nvSpPr>
        <p:spPr>
          <a:xfrm>
            <a:off x="3893388" y="5273613"/>
            <a:ext cx="816634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8000" b="1" dirty="0">
                <a:solidFill>
                  <a:srgbClr val="002060"/>
                </a:solidFill>
                <a:latin typeface="Times New Roman"/>
                <a:ea typeface="+mn-lt"/>
                <a:cs typeface="+mn-lt"/>
              </a:rPr>
              <a:t>2</a:t>
            </a:r>
            <a:endParaRPr lang="en-US" sz="8000" b="1" dirty="0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9" name="Rectangle 103">
            <a:extLst>
              <a:ext uri="{FF2B5EF4-FFF2-40B4-BE49-F238E27FC236}">
                <a16:creationId xmlns:a16="http://schemas.microsoft.com/office/drawing/2014/main" id="{CEAF79B5-0612-4A21-9997-2A62FF53D2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1113" y="2072287"/>
            <a:ext cx="649287" cy="482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r-Latn-RS" altLang="sr-Latn-RS"/>
          </a:p>
        </p:txBody>
      </p:sp>
      <p:sp>
        <p:nvSpPr>
          <p:cNvPr id="51" name="Rectangle 103">
            <a:extLst>
              <a:ext uri="{FF2B5EF4-FFF2-40B4-BE49-F238E27FC236}">
                <a16:creationId xmlns:a16="http://schemas.microsoft.com/office/drawing/2014/main" id="{CBC699C8-0749-425E-8FD8-72D8898645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6792" y="4057501"/>
            <a:ext cx="649287" cy="482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r-Latn-RS" altLang="sr-Latn-RS"/>
          </a:p>
        </p:txBody>
      </p:sp>
      <p:sp>
        <p:nvSpPr>
          <p:cNvPr id="52" name="Rectangle 103">
            <a:extLst>
              <a:ext uri="{FF2B5EF4-FFF2-40B4-BE49-F238E27FC236}">
                <a16:creationId xmlns:a16="http://schemas.microsoft.com/office/drawing/2014/main" id="{05C903CC-3BF5-4EBB-AF95-982E31F4E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1113" y="2575674"/>
            <a:ext cx="649287" cy="482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r-Latn-RS" altLang="sr-Latn-RS"/>
          </a:p>
        </p:txBody>
      </p:sp>
      <p:sp>
        <p:nvSpPr>
          <p:cNvPr id="53" name="Rectangle 103">
            <a:extLst>
              <a:ext uri="{FF2B5EF4-FFF2-40B4-BE49-F238E27FC236}">
                <a16:creationId xmlns:a16="http://schemas.microsoft.com/office/drawing/2014/main" id="{2A11AFF6-01C0-47B6-B0E3-565638DC7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2640" y="3079840"/>
            <a:ext cx="649287" cy="482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r-Latn-RS" altLang="sr-Latn-RS"/>
          </a:p>
        </p:txBody>
      </p:sp>
      <p:sp>
        <p:nvSpPr>
          <p:cNvPr id="54" name="Rectangle 103">
            <a:extLst>
              <a:ext uri="{FF2B5EF4-FFF2-40B4-BE49-F238E27FC236}">
                <a16:creationId xmlns:a16="http://schemas.microsoft.com/office/drawing/2014/main" id="{638E5FD1-4B0F-44CF-B3CB-85E94C6530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6792" y="3079841"/>
            <a:ext cx="649287" cy="482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r-Latn-RS" altLang="sr-Latn-RS"/>
          </a:p>
        </p:txBody>
      </p:sp>
      <p:sp>
        <p:nvSpPr>
          <p:cNvPr id="55" name="Rectangle 103">
            <a:extLst>
              <a:ext uri="{FF2B5EF4-FFF2-40B4-BE49-F238E27FC236}">
                <a16:creationId xmlns:a16="http://schemas.microsoft.com/office/drawing/2014/main" id="{CCA5F489-05F3-475D-B619-54EB9340FF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6792" y="2102180"/>
            <a:ext cx="649287" cy="482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r-Latn-RS" altLang="sr-Latn-RS"/>
          </a:p>
        </p:txBody>
      </p:sp>
      <p:sp>
        <p:nvSpPr>
          <p:cNvPr id="56" name="Rectangle 103">
            <a:extLst>
              <a:ext uri="{FF2B5EF4-FFF2-40B4-BE49-F238E27FC236}">
                <a16:creationId xmlns:a16="http://schemas.microsoft.com/office/drawing/2014/main" id="{8FA4DA97-EC17-4931-A35A-D4C446AF2A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6792" y="3568670"/>
            <a:ext cx="649287" cy="482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r-Latn-RS" altLang="sr-Latn-RS"/>
          </a:p>
        </p:txBody>
      </p:sp>
      <p:sp>
        <p:nvSpPr>
          <p:cNvPr id="57" name="Rectangle 103">
            <a:extLst>
              <a:ext uri="{FF2B5EF4-FFF2-40B4-BE49-F238E27FC236}">
                <a16:creationId xmlns:a16="http://schemas.microsoft.com/office/drawing/2014/main" id="{1954213C-1E47-4B4D-B70A-151C5D7DC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6792" y="2603501"/>
            <a:ext cx="649287" cy="482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r-Latn-RS" altLang="sr-Latn-RS"/>
          </a:p>
        </p:txBody>
      </p:sp>
      <p:sp>
        <p:nvSpPr>
          <p:cNvPr id="58" name="Rectangle 103">
            <a:extLst>
              <a:ext uri="{FF2B5EF4-FFF2-40B4-BE49-F238E27FC236}">
                <a16:creationId xmlns:a16="http://schemas.microsoft.com/office/drawing/2014/main" id="{61CE9308-5047-4025-A79A-89D2E6F803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2640" y="3568670"/>
            <a:ext cx="649287" cy="482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r-Latn-RS" altLang="sr-Latn-RS"/>
          </a:p>
        </p:txBody>
      </p:sp>
      <p:sp>
        <p:nvSpPr>
          <p:cNvPr id="59" name="Rectangle 103">
            <a:extLst>
              <a:ext uri="{FF2B5EF4-FFF2-40B4-BE49-F238E27FC236}">
                <a16:creationId xmlns:a16="http://schemas.microsoft.com/office/drawing/2014/main" id="{A99B9E16-1E29-49BC-842F-12A883ED03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2641" y="4057500"/>
            <a:ext cx="649287" cy="482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r-Latn-RS" altLang="sr-Latn-RS"/>
          </a:p>
        </p:txBody>
      </p:sp>
      <p:sp>
        <p:nvSpPr>
          <p:cNvPr id="60" name="Rectangle 103">
            <a:extLst>
              <a:ext uri="{FF2B5EF4-FFF2-40B4-BE49-F238E27FC236}">
                <a16:creationId xmlns:a16="http://schemas.microsoft.com/office/drawing/2014/main" id="{9FDBBA32-C492-4014-8285-6136CEB38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9093" y="2085991"/>
            <a:ext cx="649287" cy="482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r-Latn-RS" altLang="sr-Latn-RS"/>
          </a:p>
        </p:txBody>
      </p:sp>
      <p:sp>
        <p:nvSpPr>
          <p:cNvPr id="61" name="Rectangle 103">
            <a:extLst>
              <a:ext uri="{FF2B5EF4-FFF2-40B4-BE49-F238E27FC236}">
                <a16:creationId xmlns:a16="http://schemas.microsoft.com/office/drawing/2014/main" id="{CB2CAAEC-AC82-4432-94D8-2076C77AF6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9094" y="4057500"/>
            <a:ext cx="649287" cy="482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r-Latn-RS" altLang="sr-Latn-RS"/>
          </a:p>
        </p:txBody>
      </p:sp>
      <p:sp>
        <p:nvSpPr>
          <p:cNvPr id="62" name="Rectangle 103">
            <a:extLst>
              <a:ext uri="{FF2B5EF4-FFF2-40B4-BE49-F238E27FC236}">
                <a16:creationId xmlns:a16="http://schemas.microsoft.com/office/drawing/2014/main" id="{D943F574-847D-4B3B-BB9E-A312FFDDF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9093" y="2589691"/>
            <a:ext cx="649287" cy="482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r-Latn-RS" altLang="sr-Latn-RS"/>
          </a:p>
        </p:txBody>
      </p:sp>
      <p:sp>
        <p:nvSpPr>
          <p:cNvPr id="63" name="Rectangle 103">
            <a:extLst>
              <a:ext uri="{FF2B5EF4-FFF2-40B4-BE49-F238E27FC236}">
                <a16:creationId xmlns:a16="http://schemas.microsoft.com/office/drawing/2014/main" id="{FF102211-75BC-4E61-9DDC-2F5861C6E9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9093" y="3064894"/>
            <a:ext cx="649287" cy="482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r-Latn-RS" altLang="sr-Latn-RS"/>
          </a:p>
        </p:txBody>
      </p:sp>
      <p:sp>
        <p:nvSpPr>
          <p:cNvPr id="64" name="Rectangle 103">
            <a:extLst>
              <a:ext uri="{FF2B5EF4-FFF2-40B4-BE49-F238E27FC236}">
                <a16:creationId xmlns:a16="http://schemas.microsoft.com/office/drawing/2014/main" id="{393D346B-2B29-4A81-B18D-F15483FF5B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9093" y="3568670"/>
            <a:ext cx="649287" cy="482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r-Latn-RS" altLang="sr-Latn-RS"/>
          </a:p>
        </p:txBody>
      </p:sp>
    </p:spTree>
    <p:extLst>
      <p:ext uri="{BB962C8B-B14F-4D97-AF65-F5344CB8AC3E}">
        <p14:creationId xmlns:p14="http://schemas.microsoft.com/office/powerpoint/2010/main" val="1655101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8" grpId="0" animBg="1"/>
      <p:bldP spid="17519" grpId="0" animBg="1"/>
      <p:bldP spid="17520" grpId="0" animBg="1"/>
      <p:bldP spid="17521" grpId="0" animBg="1"/>
      <p:bldP spid="17522" grpId="0" animBg="1"/>
      <p:bldP spid="1752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ojasno">
  <a:themeElements>
    <a:clrScheme name="Pojasno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Pojasno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Pojasn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TM03090430[[fn=Banded]]</Template>
  <TotalTime>71</TotalTime>
  <Words>38</Words>
  <Application>Microsoft Office PowerPoint</Application>
  <PresentationFormat>Široki ekran</PresentationFormat>
  <Paragraphs>32</Paragraphs>
  <Slides>13</Slides>
  <Notes>0</Notes>
  <HiddenSlides>0</HiddenSlides>
  <MMClips>2</MMClips>
  <ScaleCrop>false</ScaleCrop>
  <HeadingPairs>
    <vt:vector size="6" baseType="variant">
      <vt:variant>
        <vt:lpstr>Korišćeni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13</vt:i4>
      </vt:variant>
    </vt:vector>
  </HeadingPairs>
  <TitlesOfParts>
    <vt:vector size="19" baseType="lpstr">
      <vt:lpstr>Andy</vt:lpstr>
      <vt:lpstr>Arial</vt:lpstr>
      <vt:lpstr>Corbel</vt:lpstr>
      <vt:lpstr>Times New Roman</vt:lpstr>
      <vt:lpstr>Wingdings</vt:lpstr>
      <vt:lpstr>Pojasno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Sonja</dc:creator>
  <cp:lastModifiedBy>Nada Vukičević</cp:lastModifiedBy>
  <cp:revision>1492</cp:revision>
  <dcterms:created xsi:type="dcterms:W3CDTF">2020-11-14T13:25:36Z</dcterms:created>
  <dcterms:modified xsi:type="dcterms:W3CDTF">2020-11-19T14:17:07Z</dcterms:modified>
</cp:coreProperties>
</file>