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EA0E0-DFD1-4893-AA62-37C05A299640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84C31-BE12-4A1E-A116-0AB3B3ED35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5298" y="3058981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sr-Cyrl-RS" sz="5400" dirty="0" smtClean="0">
                <a:solidFill>
                  <a:schemeClr val="bg1"/>
                </a:solidFill>
              </a:rPr>
              <a:t>ПОЗНАВАЊЕ ПРИРОДЕ</a:t>
            </a:r>
            <a:br>
              <a:rPr lang="sr-Cyrl-RS" sz="5400" dirty="0" smtClean="0">
                <a:solidFill>
                  <a:schemeClr val="bg1"/>
                </a:solidFill>
              </a:rPr>
            </a:br>
            <a:r>
              <a:rPr lang="sr-Cyrl-RS" sz="5400" dirty="0">
                <a:solidFill>
                  <a:schemeClr val="bg1"/>
                </a:solidFill>
              </a:rPr>
              <a:t/>
            </a:r>
            <a:br>
              <a:rPr lang="sr-Cyrl-RS" sz="5400" dirty="0">
                <a:solidFill>
                  <a:schemeClr val="bg1"/>
                </a:solidFill>
              </a:rPr>
            </a:br>
            <a:r>
              <a:rPr lang="sr-Cyrl-RS" sz="5400" dirty="0" smtClean="0">
                <a:solidFill>
                  <a:schemeClr val="bg1"/>
                </a:solidFill>
              </a:rPr>
              <a:t>5. РАЗРЕД</a:t>
            </a:r>
            <a:endParaRPr lang="sr-Latn-C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851648" cy="1828800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bg1"/>
                </a:solidFill>
              </a:rPr>
              <a:t>Сакупљање отпада и рециклажа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209800"/>
            <a:ext cx="3360382" cy="399657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41020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Рециклажа је процес поновне прераде призвода који више нису у употреби.</a:t>
            </a:r>
          </a:p>
          <a:p>
            <a:r>
              <a:rPr lang="sr-Cyrl-RS" sz="3200" dirty="0" smtClean="0">
                <a:solidFill>
                  <a:schemeClr val="bg1"/>
                </a:solidFill>
              </a:rPr>
              <a:t>Рециклажом се штеде сировине, новац,  вода, енергија и смањује се загађење воде, ваздуха и земљишта.</a:t>
            </a:r>
          </a:p>
          <a:p>
            <a:endParaRPr lang="sr-Cyrl-RS" sz="3200" dirty="0" smtClean="0">
              <a:solidFill>
                <a:schemeClr val="bg1"/>
              </a:solidFill>
            </a:endParaRPr>
          </a:p>
          <a:p>
            <a:endParaRPr lang="sr-Cyrl-RS" sz="32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sr-Cyrl-RS" sz="3200" dirty="0" smtClean="0">
                <a:solidFill>
                  <a:schemeClr val="bg1"/>
                </a:solidFill>
              </a:rPr>
              <a:t>Знак за рециклажу</a:t>
            </a:r>
          </a:p>
          <a:p>
            <a:pPr algn="ctr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962400"/>
            <a:ext cx="2590800" cy="2444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Рециклирати се могу: 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папир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стакло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метал</a:t>
            </a:r>
            <a:r>
              <a:rPr lang="sr-Cyrl-RS" sz="2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bs-Cyrl-BA" sz="2800" dirty="0" smtClean="0">
                <a:solidFill>
                  <a:schemeClr val="bg1"/>
                </a:solidFill>
              </a:rPr>
              <a:t>пластика</a:t>
            </a:r>
            <a:r>
              <a:rPr lang="sr-Cyrl-RS" sz="2800" dirty="0" smtClean="0">
                <a:solidFill>
                  <a:schemeClr val="bg1"/>
                </a:solidFill>
              </a:rPr>
              <a:t> и друго.</a:t>
            </a:r>
          </a:p>
          <a:p>
            <a:pPr>
              <a:buNone/>
            </a:pPr>
            <a:endParaRPr lang="sr-Cyrl-R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Од отпада се на тај начин добијају сировине које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се могу поново употријебити.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752600"/>
            <a:ext cx="4011976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Рециклажа чини нашу планету много чистијом, а човјека и природу много здравијим.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Њоме се смањује количина отпада који се шаље на депоније.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Депоније су мјеста за одлагање отпадних материјала и морају бити направљене тако да бачено смеће не загађује околину и подземне воде.</a:t>
            </a: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endParaRPr lang="sr-Cyrl-RS" dirty="0" smtClean="0">
              <a:solidFill>
                <a:schemeClr val="bg1"/>
              </a:solidFill>
            </a:endParaRPr>
          </a:p>
          <a:p>
            <a:endParaRPr lang="sr-Cyrl-RS" dirty="0" smtClean="0">
              <a:solidFill>
                <a:schemeClr val="bg1"/>
              </a:solidFill>
            </a:endParaRPr>
          </a:p>
          <a:p>
            <a:endParaRPr lang="sr-Cyrl-RS" dirty="0" smtClean="0">
              <a:solidFill>
                <a:schemeClr val="bg1"/>
              </a:solidFill>
            </a:endParaRPr>
          </a:p>
          <a:p>
            <a:endParaRPr lang="sr-Cyrl-RS" dirty="0" smtClean="0">
              <a:solidFill>
                <a:schemeClr val="bg1"/>
              </a:solidFill>
            </a:endParaRPr>
          </a:p>
          <a:p>
            <a:endParaRPr lang="sr-Cyrl-R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Latn-BA" dirty="0" smtClean="0">
                <a:solidFill>
                  <a:schemeClr val="bg1"/>
                </a:solidFill>
              </a:rPr>
              <a:t>“</a:t>
            </a:r>
            <a:r>
              <a:rPr lang="sr-Cyrl-RS" dirty="0" smtClean="0">
                <a:solidFill>
                  <a:schemeClr val="bg1"/>
                </a:solidFill>
              </a:rPr>
              <a:t>Дивље” депоније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837605_20190202050220_5c551b36b7896801fa6e9349png_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81400"/>
            <a:ext cx="4114800" cy="2740457"/>
          </a:xfrm>
          <a:prstGeom prst="rect">
            <a:avLst/>
          </a:prstGeo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019" y="3581400"/>
            <a:ext cx="4107981" cy="2733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/>
            </a:r>
            <a:br>
              <a:rPr lang="sr-Latn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38912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Ствари од папира, пластике, метала, гуме и слично, могу бити користан отпад јер се рециклажом могу поново користити.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Биоразградиви отпад (сува трава, остаци воћа, поврћа и хране) је отпад чијим се труљењем добија ђубриво које се користи за биљке.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Радиоактивни отпад нема прераду и веома је опасан и штетан по здравље. </a:t>
            </a:r>
            <a:r>
              <a:rPr lang="bs-Cyrl-BA" dirty="0" smtClean="0">
                <a:solidFill>
                  <a:schemeClr val="bg1"/>
                </a:solidFill>
              </a:rPr>
              <a:t>З</a:t>
            </a:r>
            <a:r>
              <a:rPr lang="sr-Cyrl-RS" dirty="0" smtClean="0">
                <a:solidFill>
                  <a:schemeClr val="bg1"/>
                </a:solidFill>
              </a:rPr>
              <a:t>ато се мора одлагати на посебна мјеста.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5696"/>
            <a:ext cx="4343400" cy="2432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38912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Комунална предузећа имају велику улогу, а то је да штите простор од прекомјерног загађивања и да природну средину одрже здравом и чистом.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Она се баве и уређењем парковских површина, садњом нових биљака и одржавају чистоћу града и околине.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Спремници за прикупљање отпада се називају контејнери.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419600"/>
            <a:ext cx="3435246" cy="2286000"/>
          </a:xfrm>
          <a:prstGeom prst="rect">
            <a:avLst/>
          </a:prstGeom>
        </p:spPr>
      </p:pic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419600"/>
            <a:ext cx="4064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38912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Фосилна горива и руде необновљива су природна богатства.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Обнова шума (пошумљавање) од велике је важности за природу.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Обновом шуме, обнављају се и пречишћују вода и ваздух, а то утиче и на обнову станишта, као и на исхрану и размножавање животиња.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4800"/>
            <a:ext cx="3231878" cy="2238375"/>
          </a:xfrm>
          <a:prstGeom prst="rect">
            <a:avLst/>
          </a:prstGeom>
        </p:spPr>
      </p:pic>
      <p:pic>
        <p:nvPicPr>
          <p:cNvPr id="7" name="Picture 6" descr="zivotinje-u-sumi-ispit_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114800"/>
            <a:ext cx="339090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6112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bg1"/>
                </a:solidFill>
              </a:rPr>
              <a:t>Задаци за самосталан рад: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253" y="1987463"/>
            <a:ext cx="82296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Депонија је___________и може бити:__________.</a:t>
            </a: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Објасни улогу и значај комуналних предузећа и</a:t>
            </a:r>
            <a:r>
              <a:rPr lang="sr-Latn-CS" smtClean="0">
                <a:solidFill>
                  <a:schemeClr val="bg1"/>
                </a:solidFill>
              </a:rPr>
              <a:t> </a:t>
            </a:r>
            <a:r>
              <a:rPr lang="sr-Cyrl-RS" smtClean="0">
                <a:solidFill>
                  <a:schemeClr val="bg1"/>
                </a:solidFill>
              </a:rPr>
              <a:t>конт</a:t>
            </a:r>
            <a:r>
              <a:rPr lang="sr-Latn-CS" dirty="0" smtClean="0">
                <a:solidFill>
                  <a:schemeClr val="bg1"/>
                </a:solidFill>
              </a:rPr>
              <a:t>e</a:t>
            </a:r>
            <a:r>
              <a:rPr lang="sr-Cyrl-RS" dirty="0" err="1" smtClean="0">
                <a:solidFill>
                  <a:schemeClr val="bg1"/>
                </a:solidFill>
              </a:rPr>
              <a:t>јнера</a:t>
            </a:r>
            <a:r>
              <a:rPr lang="sr-Cyrl-R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Наведи шта све обухвата појам рециклажа? </a:t>
            </a: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320</Words>
  <Application>Microsoft Office PowerPoint</Application>
  <PresentationFormat>Projekcija na ekranu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Flow</vt:lpstr>
      <vt:lpstr>ПОЗНАВАЊЕ ПРИРОДЕ  5. РАЗРЕД</vt:lpstr>
      <vt:lpstr>Сакупљање отпада и рециклажа</vt:lpstr>
      <vt:lpstr> </vt:lpstr>
      <vt:lpstr> </vt:lpstr>
      <vt:lpstr> </vt:lpstr>
      <vt:lpstr> </vt:lpstr>
      <vt:lpstr> </vt:lpstr>
      <vt:lpstr> </vt:lpstr>
      <vt:lpstr>Задаци за самосталан рад: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ПОЗНАВАЊЕ ПРИРОДЕ  5. РАЗРЕД</dc:title>
  <dc:creator>Sladja</dc:creator>
  <cp:lastModifiedBy>Nevena Stankovic</cp:lastModifiedBy>
  <cp:revision>10</cp:revision>
  <dcterms:modified xsi:type="dcterms:W3CDTF">2020-11-22T16:29:53Z</dcterms:modified>
</cp:coreProperties>
</file>