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5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29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90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7535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77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65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57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21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25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57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597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99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7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50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50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3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37D70-C6F2-4DE5-ABB7-099B9615B40A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F245-2550-4DF7-B8D1-4DE310814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47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16789" y="222734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ТЕХНИЧКО ОБРАЗОВАЊЕ</a:t>
            </a:r>
          </a:p>
          <a:p>
            <a:pPr algn="ctr"/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основне школе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53131" y="2554357"/>
            <a:ext cx="10676698" cy="163001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anchor="ctr">
            <a:normAutofit/>
          </a:bodyPr>
          <a:lstStyle/>
          <a:p>
            <a:pPr algn="ctr"/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И ВЈЕШТАЧКИ ГРАЂЕВИНСКИ МАТЕРИЈАЛИ</a:t>
            </a:r>
            <a:b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58" y="5532521"/>
            <a:ext cx="10751982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садржај се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налазе у уџбенику на странама 28,29,30,31 и 32.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439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052" y="101447"/>
            <a:ext cx="646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грађевински материјали</a:t>
            </a:r>
            <a:endParaRPr lang="en-U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982" y="849511"/>
            <a:ext cx="109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Најстарији материјали су били природни, њих је човјек налазио у свом окружењу.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982" y="1270997"/>
            <a:ext cx="102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грађевински материјали се могу уграђивати у објекте без прераде.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982" y="2067339"/>
            <a:ext cx="62224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природне грађевинске материјале убрајамо: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ијесак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љунак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2500532"/>
            <a:ext cx="2857500" cy="2029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78" y="2490175"/>
            <a:ext cx="3430927" cy="205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81" y="2500532"/>
            <a:ext cx="2030492" cy="2030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9" y="4675169"/>
            <a:ext cx="2726305" cy="1864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83" y="4675169"/>
            <a:ext cx="2953408" cy="1822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8041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48" y="1339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886" y="208242"/>
            <a:ext cx="845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Дрво је најстарији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грађевински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886" y="965915"/>
            <a:ext cx="73301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Његове позитивне особине су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елика чврстоћа у поређењу са малом тежином,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 топлотна проводљивост,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 отпорност на дејство мраза,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адовољавајућа отпорност према дејсту хемикалија,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акоћа обраде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08" y="3570246"/>
            <a:ext cx="3101256" cy="2325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3570246"/>
            <a:ext cx="3431468" cy="229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62" y="669907"/>
            <a:ext cx="3090556" cy="2317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2" y="3570246"/>
            <a:ext cx="3740300" cy="2294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429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490" y="450761"/>
            <a:ext cx="682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 се одликује великом чврстоћом и тврдоћом.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90" y="867688"/>
            <a:ext cx="75834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облику и обради грађевински камен се дијели на: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омљен,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брађен,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робљен,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љевен,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блутак,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љунак 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пијесак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490" y="4365938"/>
            <a:ext cx="42604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Најпознатије врсте камена су 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кречњак,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пјешчар 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мермер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65" y="1384494"/>
            <a:ext cx="2066882" cy="1548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19" y="1346505"/>
            <a:ext cx="2245913" cy="154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06" y="1384494"/>
            <a:ext cx="2082776" cy="14619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38" y="3227591"/>
            <a:ext cx="2082777" cy="1431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54" y="3227590"/>
            <a:ext cx="2257178" cy="14338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54" y="5042199"/>
            <a:ext cx="2245913" cy="1347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32" y="5035845"/>
            <a:ext cx="2034715" cy="1394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71" y="5017658"/>
            <a:ext cx="2082777" cy="138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6065" y="6341328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455" y="6323224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мермер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01068" y="6346312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кречњак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66" y="3197393"/>
            <a:ext cx="2066882" cy="14619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07381" y="2855645"/>
            <a:ext cx="103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ломљен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1552" y="2814873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обрађен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93750" y="278821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дробљен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1552" y="4561673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шљунак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2779" y="4563795"/>
            <a:ext cx="104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облутак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3236" y="4561673"/>
            <a:ext cx="100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пијесак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943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1021"/>
            <a:ext cx="1126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јештачки материјали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производе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посебним технолошким поступцима.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4052" y="101447"/>
            <a:ext cx="646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Вјештачки грађевински материјали</a:t>
            </a:r>
            <a:endParaRPr lang="en-U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810592"/>
            <a:ext cx="474427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вјештачке материјале убрајамо : </a:t>
            </a:r>
            <a:endParaRPr lang="bs-Cyrl-B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креч</a:t>
            </a: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bs-Cyrl-B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цемет,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гипс</a:t>
            </a: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bs-Cyrl-B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</a:t>
            </a: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bs-Cyrl-B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опека...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1806816"/>
            <a:ext cx="2987528" cy="1990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27" y="1806817"/>
            <a:ext cx="3060919" cy="199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43" y="4261944"/>
            <a:ext cx="2753035" cy="1835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20" y="4261944"/>
            <a:ext cx="2832466" cy="1835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28" y="4261944"/>
            <a:ext cx="3060919" cy="1835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9913" y="3741626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6695" y="3741628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765" y="6006818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6921" y="6012603"/>
            <a:ext cx="7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50965" y="6076549"/>
            <a:ext cx="799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346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043" y="258417"/>
            <a:ext cx="103460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Креч је најстарији и најраспрострањенији везивни материјал.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добија почењем камена кречњака на температури од 1000 – 1200</a:t>
            </a:r>
            <a:r>
              <a:rPr lang="bs-Latn-B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s-Latn-B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bs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добијени креч се назива  живи креч.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43" y="2044720"/>
            <a:ext cx="806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Гашени креч се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„гаси“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додавањем воде уз стално мијешање.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axresdefault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3066644"/>
            <a:ext cx="4002798" cy="20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0" y="3066645"/>
            <a:ext cx="3093232" cy="2058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03" y="3066644"/>
            <a:ext cx="3174784" cy="2114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8020" y="5135115"/>
            <a:ext cx="246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 кречњак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2804" y="5106686"/>
            <a:ext cx="395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ечење камена кречњака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6187" y="5125049"/>
            <a:ext cx="177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иви креч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48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868" y="340093"/>
            <a:ext cx="9303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је материјал у облику праха.  </a:t>
            </a:r>
            <a:endParaRPr lang="bs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Добија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из двије компоненте : глине и кречњака </a:t>
            </a:r>
            <a:endParaRPr lang="bs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Спој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ових компоненти назива се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лапорац.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Лапорац се пече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ротационим пећима на температури од 1.400 </a:t>
            </a:r>
            <a:r>
              <a:rPr lang="bs-Latn-B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 производ се назива клинкер.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Клинкер се млиновима меље у фини сивозелени прах – цемент.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868" y="2555327"/>
            <a:ext cx="968129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Цемет </a:t>
            </a:r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користи најчешће </a:t>
            </a:r>
            <a:r>
              <a:rPr lang="bs-Cyrl-B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справљање бетона.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nime Lord\Desktop\Screenshot_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7" y="3321436"/>
            <a:ext cx="5039754" cy="31013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10139" y="6422743"/>
            <a:ext cx="2983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 добијања цемента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8" y="3693543"/>
            <a:ext cx="4876800" cy="270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4258" y="6398643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859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26773"/>
            <a:ext cx="1074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 се добија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печењем гипсаног камена- седре на температури од око 180</a:t>
            </a:r>
            <a:r>
              <a:rPr lang="bs-Latn-B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печења, меље се у фини прах и пакује у амбалажу.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30627"/>
            <a:ext cx="7966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Опека(цигла) -  се производи печењем глиновите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nime Lord\Desktop\Screenshot_3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49" y="2559416"/>
            <a:ext cx="1947685" cy="142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nime Lord\Desktop\stropna-ispuna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6" y="4507605"/>
            <a:ext cx="2101631" cy="164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nime Lord\Desktop\Crijep-tondach-jupiter_prirodni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97" y="4507605"/>
            <a:ext cx="1661706" cy="1646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5800" y="2010167"/>
            <a:ext cx="983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од производа добијених печењем глине су приказани на сликама.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47" y="2559416"/>
            <a:ext cx="2101630" cy="1420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99" y="2559416"/>
            <a:ext cx="1661704" cy="1420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38" y="4507605"/>
            <a:ext cx="2003701" cy="1646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5031" y="3945239"/>
            <a:ext cx="799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1439" y="3945239"/>
            <a:ext cx="175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асадна опека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4839" y="3945239"/>
            <a:ext cx="162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упља опека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2861" y="6116596"/>
            <a:ext cx="177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уљи блокови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0501" y="611659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0893" y="611659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цријеп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814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6079" y="2562896"/>
            <a:ext cx="7367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496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727</TotalTime>
  <Words>362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ПРИРОДНИ И ВЈЕШТАЧКИ ГРАЂЕВИНСКИ МАТЕРИЈАЛИ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И ВЈЕШТАЧКИ ГРАЂЕВИНСКИ МАТЕРИЈАЛИ</dc:title>
  <dc:creator>Vladan</dc:creator>
  <cp:lastModifiedBy>Aleksandra Stankovic</cp:lastModifiedBy>
  <cp:revision>35</cp:revision>
  <dcterms:created xsi:type="dcterms:W3CDTF">2020-11-21T10:45:36Z</dcterms:created>
  <dcterms:modified xsi:type="dcterms:W3CDTF">2020-11-27T09:47:48Z</dcterms:modified>
</cp:coreProperties>
</file>