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57" r:id="rId3"/>
    <p:sldId id="260" r:id="rId4"/>
    <p:sldId id="259" r:id="rId5"/>
    <p:sldId id="258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FBCF5-815C-455B-A90B-953471D4EF24}" type="datetimeFigureOut">
              <a:rPr lang="en-US" smtClean="0"/>
              <a:pPr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43CB6-B100-457C-B973-C59EC6842F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  <a:lumMod val="85000"/>
                <a:lumOff val="15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6579" y="2781300"/>
            <a:ext cx="6858000" cy="1295400"/>
          </a:xfrm>
        </p:spPr>
        <p:txBody>
          <a:bodyPr>
            <a:noAutofit/>
          </a:bodyPr>
          <a:lstStyle/>
          <a:p>
            <a:r>
              <a:rPr lang="sr-Cyrl-RS" b="1" dirty="0">
                <a:solidFill>
                  <a:schemeClr val="bg1"/>
                </a:solidFill>
                <a:latin typeface="+mn-lt"/>
              </a:rPr>
              <a:t>ПРИЧАЊЕ ЗАМИШЉЕНОГ ДОГАЂАЈА</a:t>
            </a:r>
            <a:endParaRPr lang="en-US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4179" y="4495800"/>
            <a:ext cx="7162800" cy="685800"/>
          </a:xfrm>
        </p:spPr>
        <p:txBody>
          <a:bodyPr>
            <a:noAutofit/>
          </a:bodyPr>
          <a:lstStyle/>
          <a:p>
            <a:r>
              <a:rPr lang="sr-Cyrl-RS" sz="4400" dirty="0">
                <a:solidFill>
                  <a:schemeClr val="bg1"/>
                </a:solidFill>
              </a:rPr>
              <a:t>Вјежба усменог изражавања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62AF411-EF3B-4E8C-B62B-40129E3BF3D6}"/>
              </a:ext>
            </a:extLst>
          </p:cNvPr>
          <p:cNvSpPr txBox="1"/>
          <p:nvPr/>
        </p:nvSpPr>
        <p:spPr>
          <a:xfrm>
            <a:off x="990600" y="914400"/>
            <a:ext cx="29931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>
                <a:solidFill>
                  <a:schemeClr val="bg1"/>
                </a:solidFill>
              </a:rPr>
              <a:t>СРПСКИ ЈЕЗИК</a:t>
            </a:r>
          </a:p>
          <a:p>
            <a:r>
              <a:rPr lang="en-US" sz="3600" dirty="0">
                <a:solidFill>
                  <a:schemeClr val="bg1"/>
                </a:solidFill>
              </a:rPr>
              <a:t>3</a:t>
            </a:r>
            <a:r>
              <a:rPr lang="sr-Cyrl-RS" sz="3600" dirty="0">
                <a:solidFill>
                  <a:schemeClr val="bg1"/>
                </a:solidFill>
              </a:rPr>
              <a:t>.разред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7000">
              <a:schemeClr val="bg2">
                <a:tint val="80000"/>
                <a:satMod val="300000"/>
                <a:lumMod val="85000"/>
                <a:lumOff val="15000"/>
                <a:alpha val="83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8991600" cy="1020762"/>
          </a:xfrm>
        </p:spPr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bg1"/>
                </a:solidFill>
                <a:latin typeface="+mn-lt"/>
              </a:rPr>
              <a:t>ИМАО САМ ЛЕТЕЋИ ЋИЛИМ</a:t>
            </a:r>
            <a:endParaRPr lang="en-US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1219201"/>
            <a:ext cx="9448800" cy="4906963"/>
          </a:xfrm>
        </p:spPr>
        <p:txBody>
          <a:bodyPr/>
          <a:lstStyle/>
          <a:p>
            <a:pPr>
              <a:buNone/>
            </a:pPr>
            <a:endParaRPr lang="sr-Cyrl-R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Замисли да си негдје нашао  летећи ћилим.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Из знатижеље си стао на њега, 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а онда си полетио на њему. </a:t>
            </a:r>
            <a:r>
              <a:rPr lang="sr-Latn-RS" sz="2800" dirty="0">
                <a:solidFill>
                  <a:schemeClr val="bg1"/>
                </a:solidFill>
              </a:rPr>
              <a:t>            </a:t>
            </a:r>
            <a:endParaRPr lang="sr-Cyrl-R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sr-Cyrl-RS" sz="29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900" dirty="0">
                <a:solidFill>
                  <a:schemeClr val="bg1"/>
                </a:solidFill>
              </a:rPr>
              <a:t>        </a:t>
            </a:r>
          </a:p>
          <a:p>
            <a:pPr>
              <a:buNone/>
            </a:pPr>
            <a:r>
              <a:rPr lang="en-US" sz="2800" dirty="0">
                <a:solidFill>
                  <a:schemeClr val="bg1"/>
                </a:solidFill>
              </a:rPr>
              <a:t>        </a:t>
            </a:r>
            <a:r>
              <a:rPr lang="sr-Cyrl-RS" sz="2800" dirty="0">
                <a:solidFill>
                  <a:schemeClr val="bg1"/>
                </a:solidFill>
              </a:rPr>
              <a:t>Гдје те је однио?</a:t>
            </a:r>
            <a:r>
              <a:rPr lang="sr-Latn-RS" sz="2800" dirty="0">
                <a:solidFill>
                  <a:schemeClr val="bg1"/>
                </a:solidFill>
              </a:rPr>
              <a:t>             </a:t>
            </a:r>
            <a:r>
              <a:rPr lang="sr-Latn-RS" sz="2800" dirty="0"/>
              <a:t>         </a:t>
            </a:r>
            <a:endParaRPr lang="en-US" sz="28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2254" y="3429000"/>
            <a:ext cx="2503460" cy="315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976790"/>
            <a:ext cx="3048000" cy="234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  <a:lumMod val="71000"/>
                <a:lumOff val="29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411956"/>
            <a:ext cx="8229600" cy="792162"/>
          </a:xfrm>
        </p:spPr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bg1"/>
                </a:solidFill>
                <a:latin typeface="+mn-lt"/>
              </a:rPr>
              <a:t>МОЈ НОВИ ПРИЈАТЕЉ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1"/>
            <a:ext cx="10134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Враћао си се из школе. 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Шта си видио кад си застао на </a:t>
            </a:r>
            <a:r>
              <a:rPr lang="sr-Cyrl-RS" sz="2800" dirty="0" smtClean="0">
                <a:solidFill>
                  <a:schemeClr val="bg1"/>
                </a:solidFill>
              </a:rPr>
              <a:t>пјешачком </a:t>
            </a:r>
            <a:r>
              <a:rPr lang="sr-Cyrl-RS" sz="2800" dirty="0">
                <a:solidFill>
                  <a:schemeClr val="bg1"/>
                </a:solidFill>
              </a:rPr>
              <a:t>прелазу? 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Ко те је пратио? </a:t>
            </a:r>
            <a:endParaRPr lang="sr-Latn-R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Шта си одлучио? Опиши како си се осјећао? </a:t>
            </a:r>
            <a:r>
              <a:rPr lang="sr-Cyrl-RS" sz="2800" dirty="0" smtClean="0">
                <a:solidFill>
                  <a:schemeClr val="bg1"/>
                </a:solidFill>
              </a:rPr>
              <a:t>Шта се даље догађало? </a:t>
            </a:r>
          </a:p>
          <a:p>
            <a:pPr>
              <a:buNone/>
            </a:pPr>
            <a:endParaRPr lang="sr-Cyrl-RS" sz="2800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800" dirty="0" smtClean="0">
                <a:solidFill>
                  <a:schemeClr val="bg1"/>
                </a:solidFill>
              </a:rPr>
              <a:t>Ко је даље учествовао у догађају?</a:t>
            </a:r>
            <a:endParaRPr lang="sr-Latn-RS" sz="2800" dirty="0">
              <a:solidFill>
                <a:schemeClr val="bg1"/>
              </a:solidFill>
            </a:endParaRPr>
          </a:p>
          <a:p>
            <a:pPr>
              <a:buNone/>
            </a:pPr>
            <a:endParaRPr lang="sr-Latn-RS" sz="2800" dirty="0"/>
          </a:p>
          <a:p>
            <a:pPr>
              <a:buNone/>
            </a:pPr>
            <a:endParaRPr lang="sr-Cyrl-RS" sz="2800" dirty="0"/>
          </a:p>
          <a:p>
            <a:pPr>
              <a:buNone/>
            </a:pPr>
            <a:endParaRPr lang="sr-Cyrl-RS" sz="2800" dirty="0"/>
          </a:p>
          <a:p>
            <a:pPr>
              <a:buNone/>
            </a:pPr>
            <a:endParaRPr lang="sr-Cyrl-RS" sz="2800" dirty="0"/>
          </a:p>
          <a:p>
            <a:pPr>
              <a:buNone/>
            </a:pPr>
            <a:r>
              <a:rPr lang="sr-Cyrl-RS" sz="2800" dirty="0"/>
              <a:t> </a:t>
            </a:r>
            <a:endParaRPr lang="en-US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3352800"/>
            <a:ext cx="5257800" cy="301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  <a:lumMod val="71000"/>
                <a:lumOff val="29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/>
          </a:bodyPr>
          <a:lstStyle/>
          <a:p>
            <a:r>
              <a:rPr lang="sr-Cyrl-RS" sz="3600" b="1" dirty="0">
                <a:solidFill>
                  <a:schemeClr val="bg1"/>
                </a:solidFill>
                <a:latin typeface="+mn-lt"/>
              </a:rPr>
              <a:t>ПУТОВАЊЕ ИЗ СНОВА</a:t>
            </a:r>
            <a:endParaRPr lang="en-US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0600"/>
            <a:ext cx="10439400" cy="5638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sr-Cyrl-RS" sz="2800" dirty="0"/>
              <a:t> 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Опиши своју летјелицу и напиши како ради! 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На коју планету си стигао? 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Шта си тамо видио и доживио?</a:t>
            </a:r>
          </a:p>
          <a:p>
            <a:pPr>
              <a:buNone/>
            </a:pPr>
            <a:endParaRPr lang="sr-Cyrl-RS" sz="2800" dirty="0"/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МОГУЋИ ЗАВРШЕТАК  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Марсовци су изашли да ме испрате.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Обећао сам да ћу опет доћи и ускочих у своју летјелицу.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Ваљало је пожурити кући да стигнем прије него што  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 се моји укућани пробуде. 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3630" y="1524000"/>
            <a:ext cx="2950170" cy="3070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  <a:lumMod val="71000"/>
                <a:lumOff val="29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381000"/>
            <a:ext cx="8229600" cy="1143000"/>
          </a:xfrm>
        </p:spPr>
        <p:txBody>
          <a:bodyPr>
            <a:normAutofit/>
          </a:bodyPr>
          <a:lstStyle/>
          <a:p>
            <a:r>
              <a:rPr lang="sr-Cyrl-RS" sz="3600" dirty="0">
                <a:solidFill>
                  <a:schemeClr val="bg1"/>
                </a:solidFill>
                <a:latin typeface="+mn-lt"/>
              </a:rPr>
              <a:t>ДОГОДИЛО СЕ ...</a:t>
            </a:r>
            <a:endParaRPr 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52600"/>
            <a:ext cx="10515600" cy="18288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sr-Cyrl-RS" dirty="0">
                <a:solidFill>
                  <a:schemeClr val="bg1"/>
                </a:solidFill>
              </a:rPr>
              <a:t>     </a:t>
            </a:r>
            <a:r>
              <a:rPr lang="sr-Cyrl-RS" sz="3000" dirty="0">
                <a:solidFill>
                  <a:schemeClr val="bg1"/>
                </a:solidFill>
              </a:rPr>
              <a:t>Алиса је нестрпљиво чекала тату да се врати са дугог пута. Погледавши кроз прозор, дочекало ју је право изненађење. </a:t>
            </a:r>
          </a:p>
          <a:p>
            <a:pPr>
              <a:buNone/>
            </a:pPr>
            <a:r>
              <a:rPr lang="sr-Cyrl-RS" sz="3000" dirty="0">
                <a:solidFill>
                  <a:schemeClr val="bg1"/>
                </a:solidFill>
              </a:rPr>
              <a:t>    Шта је могло изненадити дјевојчицу?</a:t>
            </a:r>
            <a:endParaRPr lang="en-US" sz="30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plavuša na prozoru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71900" y="3581400"/>
            <a:ext cx="4648200" cy="31379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  <a:lumMod val="71000"/>
                <a:lumOff val="29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sr-Latn-RS" b="1" i="1" u="sng" dirty="0">
                <a:solidFill>
                  <a:srgbClr val="7030A0"/>
                </a:solidFill>
              </a:rPr>
              <a:t/>
            </a:r>
            <a:br>
              <a:rPr lang="sr-Latn-RS" b="1" i="1" u="sng" dirty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20902"/>
            <a:ext cx="10668000" cy="52117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sr-Cyrl-RS" sz="2800" dirty="0">
                <a:solidFill>
                  <a:schemeClr val="bg1"/>
                </a:solidFill>
              </a:rPr>
              <a:t> Одаберите тему о којој ћете причати</a:t>
            </a:r>
          </a:p>
          <a:p>
            <a:pPr>
              <a:buFont typeface="Wingdings" pitchFamily="2" charset="2"/>
              <a:buChar char="v"/>
            </a:pPr>
            <a:r>
              <a:rPr lang="sr-Cyrl-RS" sz="2800" dirty="0">
                <a:solidFill>
                  <a:schemeClr val="bg1"/>
                </a:solidFill>
              </a:rPr>
              <a:t> Одаберите </a:t>
            </a:r>
            <a:r>
              <a:rPr lang="sr-Cyrl-RS" sz="2800" dirty="0" smtClean="0">
                <a:solidFill>
                  <a:schemeClr val="bg1"/>
                </a:solidFill>
              </a:rPr>
              <a:t>ликове</a:t>
            </a:r>
          </a:p>
          <a:p>
            <a:pPr>
              <a:buFont typeface="Wingdings" pitchFamily="2" charset="2"/>
              <a:buChar char="v"/>
            </a:pPr>
            <a:r>
              <a:rPr lang="sr-Cyrl-RS" sz="2800" dirty="0" smtClean="0">
                <a:solidFill>
                  <a:schemeClr val="bg1"/>
                </a:solidFill>
              </a:rPr>
              <a:t> </a:t>
            </a:r>
            <a:r>
              <a:rPr lang="sr-Cyrl-RS" sz="2800" dirty="0" smtClean="0">
                <a:solidFill>
                  <a:schemeClr val="bg1"/>
                </a:solidFill>
              </a:rPr>
              <a:t>Осмислите мјесто и вријеме догађаја</a:t>
            </a:r>
            <a:endParaRPr lang="sr-Cyrl-RS" sz="2800" dirty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r-Cyrl-RS" sz="2800" dirty="0">
                <a:solidFill>
                  <a:schemeClr val="bg1"/>
                </a:solidFill>
              </a:rPr>
              <a:t> Размислите о </a:t>
            </a:r>
            <a:r>
              <a:rPr lang="sr-Cyrl-RS" sz="2800" dirty="0" smtClean="0">
                <a:solidFill>
                  <a:schemeClr val="bg1"/>
                </a:solidFill>
              </a:rPr>
              <a:t>догађају:</a:t>
            </a:r>
            <a:endParaRPr lang="sr-Cyrl-RS" sz="2800" dirty="0">
              <a:solidFill>
                <a:schemeClr val="bg1"/>
              </a:solidFill>
            </a:endParaRP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     Шта доводи до тога да главни лик дође </a:t>
            </a:r>
            <a:r>
              <a:rPr lang="sr-Cyrl-RS" sz="2800" dirty="0" smtClean="0">
                <a:solidFill>
                  <a:schemeClr val="bg1"/>
                </a:solidFill>
              </a:rPr>
              <a:t>у необичну </a:t>
            </a:r>
            <a:r>
              <a:rPr lang="sr-Cyrl-RS" sz="2800" dirty="0">
                <a:solidFill>
                  <a:schemeClr val="bg1"/>
                </a:solidFill>
              </a:rPr>
              <a:t>ситуацију?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     Који проблем ће се појавити у причи? (заплет)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     Шта ће бити најузбудљивији дио приче? (врхунац)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     Како бисте завршили причу?</a:t>
            </a:r>
          </a:p>
          <a:p>
            <a:pPr>
              <a:buNone/>
            </a:pPr>
            <a:r>
              <a:rPr lang="sr-Cyrl-RS" sz="2800" dirty="0">
                <a:solidFill>
                  <a:schemeClr val="bg1"/>
                </a:solidFill>
              </a:rPr>
              <a:t>     Да ли се главни лик враћа у свијет на почетку приче или     проналазите неко друго рјешење?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94597" y="325335"/>
            <a:ext cx="72028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s-Cyrl-BA" sz="4000" b="1" i="1" u="sng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</a:rPr>
              <a:t>УПУТСТВО ЗА ПРИЧАЊЕ</a:t>
            </a:r>
            <a:endParaRPr lang="en-US" sz="4000" b="1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0000"/>
                <a:satMod val="300000"/>
                <a:lumMod val="71000"/>
                <a:lumOff val="29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10210800" cy="1143000"/>
          </a:xfrm>
        </p:spPr>
        <p:txBody>
          <a:bodyPr>
            <a:normAutofit fontScale="90000"/>
          </a:bodyPr>
          <a:lstStyle/>
          <a:p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Cyrl-RS" sz="5300" b="1" dirty="0">
                <a:solidFill>
                  <a:schemeClr val="bg1"/>
                </a:solidFill>
                <a:latin typeface="+mn-lt"/>
              </a:rPr>
              <a:t>Наша машта може свашта!</a:t>
            </a: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r>
              <a:rPr lang="sr-Latn-RS" dirty="0"/>
              <a:t/>
            </a:r>
            <a:br>
              <a:rPr lang="sr-Latn-R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F7077AF-A025-47E8-BEFD-3C07A6AC99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590800"/>
            <a:ext cx="8001000" cy="39001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356</TotalTime>
  <Words>268</Words>
  <Application>Microsoft Office PowerPoint</Application>
  <PresentationFormat>Custom</PresentationFormat>
  <Paragraphs>50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ПРИЧАЊЕ ЗАМИШЉЕНОГ ДОГАЂАЈА</vt:lpstr>
      <vt:lpstr>ИМАО САМ ЛЕТЕЋИ ЋИЛИМ</vt:lpstr>
      <vt:lpstr>МОЈ НОВИ ПРИЈАТЕЉ</vt:lpstr>
      <vt:lpstr>ПУТОВАЊЕ ИЗ СНОВА</vt:lpstr>
      <vt:lpstr>ДОГОДИЛО СЕ ...</vt:lpstr>
      <vt:lpstr> </vt:lpstr>
      <vt:lpstr>   Наша машта може свашта!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Korisnik1</dc:creator>
  <cp:lastModifiedBy>Korisnik1</cp:lastModifiedBy>
  <cp:revision>40</cp:revision>
  <dcterms:created xsi:type="dcterms:W3CDTF">2020-11-25T18:51:26Z</dcterms:created>
  <dcterms:modified xsi:type="dcterms:W3CDTF">2020-11-27T19:40:26Z</dcterms:modified>
</cp:coreProperties>
</file>