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4" r:id="rId5"/>
    <p:sldId id="273" r:id="rId6"/>
    <p:sldId id="275" r:id="rId7"/>
    <p:sldId id="270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33CCFF"/>
    <a:srgbClr val="0955FF"/>
    <a:srgbClr val="004CBC"/>
    <a:srgbClr val="6C0024"/>
    <a:srgbClr val="990033"/>
    <a:srgbClr val="4F227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64C16-EC37-4B3C-8CB7-7374DA02D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B22DF5-3E9D-49BC-A512-0E2E32819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035DF-8ECF-4727-9E64-91C55A7A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796CB7-6823-4E57-892F-1DE3D5E7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2733FF-68B2-4579-B39D-8E816FA8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8528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26ED3-DCB1-4156-88AE-6D087AAC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A404B4-19E9-49D4-B7B5-A3C15633C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6DA55E-377F-4D7E-A30F-864FECD3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8CC243-B96F-4F9C-9318-D567CD86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184E55-2C60-4703-ADA9-2654A546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4519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E1609D-4C63-4690-8FE4-C7D96AA01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F5C13C-76C1-4540-8DDE-07621AC2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74F7E6-3C42-4D9B-9F15-B4A9A9A9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C6301D-FEC8-4D51-B900-CA8ADA5C1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1B6A7C-53EA-47D4-AF6E-7BE53994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119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77C74E-6FA7-4A86-9465-8F7EF75B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D0A3A3-A871-4B12-81AA-F3886539A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011B3A-9C3F-45CC-8B27-0B186322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CD2BCD-1624-4AC0-AB00-2D38DD3B5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8CAD12-FC83-499A-B218-78F3DBB2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356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6A10D-2CF4-46D4-A26E-D8F7BFAE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6EDE2C-A704-4FC2-A798-E5BA4E0E2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A69C32-E08F-4E5C-B8F6-68681EB4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35473B-F950-4986-AE5F-EB753589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8E23BA-C6ED-49C0-A0FC-F6D01674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1030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B64C1A-7054-41BB-9A6F-DE3DC1BF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C3834B-75D3-4E07-A4FA-F5D2B6C88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C0D309-2E59-45A1-A618-E33CE66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0603DC-1CEE-47CE-B8E5-19C35A64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BD3B5B-9674-4DAA-9CC1-6E816802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78ED9B-A1A9-4D94-BEB6-A3AE0BC1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917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F2F043-67D5-4B05-8067-B7D2DD479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30FFF4-9B15-471A-82B8-CB9E8CCEA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1921E0-B18F-4864-9247-B4E377A22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8AC9D-F63F-4B9A-9771-E3807FB8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31FCE2-0421-40DF-A4AB-BBF9EB97D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AA08E9-3E8E-4195-BE2D-753CE6B4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950E8C-CBB4-42CD-AF16-0535EE28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18CED6-A39B-48C8-BC94-C0F1CCD8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292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C5FD9-DB49-4865-94CA-8930B9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98C118-F94D-4331-B7C9-76206761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5E203E-764B-4029-8B2A-7B9042B9A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B28C65-399B-43E8-99D3-87B0A22C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390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4F534A-8346-4931-82C8-249B5C40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1A0044B-2144-4B44-8361-47F24BB7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B6CA5E-C7AB-4045-A295-FE871BC8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130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25782-E599-4049-AFFB-5608C913B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3D18FB-29C7-4533-930E-13D76587D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182DFE-53AC-4886-B7D4-6ECC269CB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BC5CDF-3EF0-40F3-843C-3C1F8036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1B352D-D4AB-4747-B3A0-D307ED35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819854-55D9-4C53-86AA-E30B5E5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049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48BC7E-B1B1-4CF1-A6B9-A9EB2B14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A971DF-0F73-4032-8F89-502182186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F00FA5-3E40-4472-92AC-A7A07FDB8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12662A-2319-4A22-B2D0-C7E32003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82526F-11DF-4E5E-92AA-0061ACF1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FA155D-72E3-4433-B20E-697B47F1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5215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C6BC387-394D-4585-A323-032B1651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D9BBB5-1486-4777-AEF1-77E912887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B48EC1-66D8-48C8-B4FB-01AF8D932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890B5-13DE-4896-87BF-72F12814F2DD}" type="datetimeFigureOut">
              <a:rPr lang="en-GB" smtClean="0"/>
              <a:pPr/>
              <a:t>01/12/2020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FE11EE-D49A-49A5-940A-2D3A6302E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5C3ECF-6A58-465F-9138-E1B2731C8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9BB9-F475-4444-BBF1-992519CC61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3649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slate-and-apple-vector-clipart.png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allwhitebackground.com/pencil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files.com/show_file.php?id=1353468661907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B35EA4-EE25-4FE0-80EB-9D8BD44237BA}"/>
              </a:ext>
            </a:extLst>
          </p:cNvPr>
          <p:cNvSpPr txBox="1"/>
          <p:nvPr/>
        </p:nvSpPr>
        <p:spPr>
          <a:xfrm>
            <a:off x="3636688" y="200560"/>
            <a:ext cx="530324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Математика – 2. разред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44ACAC-B8BC-4C8B-A8B6-8DD82BC60B3B}"/>
              </a:ext>
            </a:extLst>
          </p:cNvPr>
          <p:cNvSpPr txBox="1"/>
          <p:nvPr/>
        </p:nvSpPr>
        <p:spPr>
          <a:xfrm>
            <a:off x="1934308" y="970656"/>
            <a:ext cx="75613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dirty="0" smtClean="0">
                <a:solidFill>
                  <a:schemeClr val="bg1"/>
                </a:solidFill>
              </a:rPr>
              <a:t>ЗА ТОЛИКО ВЕЋИ И </a:t>
            </a:r>
          </a:p>
          <a:p>
            <a:r>
              <a:rPr lang="sr-Cyrl-BA" sz="5400" dirty="0" smtClean="0">
                <a:solidFill>
                  <a:schemeClr val="bg1"/>
                </a:solidFill>
              </a:rPr>
              <a:t>ЗА ТОЛИКО МАЊИ БРОЈ</a:t>
            </a:r>
            <a:r>
              <a:rPr lang="sr-Cyrl-BA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GB" sz="5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2F684DE-4533-4DB8-B16D-16D1995F50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19379146">
            <a:off x="706418" y="2870634"/>
            <a:ext cx="2615462" cy="32223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0921EA7-A8A3-47BF-9C92-966A28F1E5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rot="11087646">
            <a:off x="8762771" y="3654131"/>
            <a:ext cx="1845932" cy="1914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08" y="2848707"/>
            <a:ext cx="3434861" cy="3665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03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BF2C67E-7B22-4305-A5E8-189C97C1C0FD}"/>
              </a:ext>
            </a:extLst>
          </p:cNvPr>
          <p:cNvGrpSpPr/>
          <p:nvPr/>
        </p:nvGrpSpPr>
        <p:grpSpPr>
          <a:xfrm>
            <a:off x="829747" y="1125415"/>
            <a:ext cx="4281515" cy="835174"/>
            <a:chOff x="112439" y="1742196"/>
            <a:chExt cx="6366716" cy="149829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8845C7C8-EB0A-43C4-8721-7E5D3BBC4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112439" y="1769541"/>
              <a:ext cx="1470049" cy="1470049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F2ED5738-9D7C-4B32-8FDE-C6A1D25B7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1244443" y="1770444"/>
              <a:ext cx="1470049" cy="1470049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0C1AE82C-2B85-42C0-AFFF-5E68D2981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2493801" y="1769540"/>
              <a:ext cx="1470049" cy="147004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77CC21F-F043-466B-BC87-5614A22E3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3722919" y="1742196"/>
              <a:ext cx="1470049" cy="147004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062E0F22-0A38-463D-A517-EB7B04371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5009106" y="1769542"/>
              <a:ext cx="1470049" cy="1470049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738C0A2-9453-434E-9E27-60BA8B84924D}"/>
              </a:ext>
            </a:extLst>
          </p:cNvPr>
          <p:cNvGrpSpPr/>
          <p:nvPr/>
        </p:nvGrpSpPr>
        <p:grpSpPr>
          <a:xfrm>
            <a:off x="866398" y="2028092"/>
            <a:ext cx="1724402" cy="832339"/>
            <a:chOff x="8639918" y="1533319"/>
            <a:chExt cx="2866068" cy="147005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20C56840-6824-425F-AF14-B5392BD7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8639918" y="1533320"/>
              <a:ext cx="1470049" cy="147004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06387699-A9E2-4B3F-8DA0-4B09E40D5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p:blipFill>
          <p:spPr>
            <a:xfrm>
              <a:off x="10035937" y="1533319"/>
              <a:ext cx="1470049" cy="1470049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180491" y="269631"/>
            <a:ext cx="3598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ДА ПОНОВИМО </a:t>
            </a:r>
            <a:r>
              <a:rPr lang="sr-Cyrl-R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:</a:t>
            </a:r>
            <a:r>
              <a:rPr lang="sr-Cyrl-R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2689" y="3716215"/>
            <a:ext cx="1350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другом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131" y="3713871"/>
            <a:ext cx="110856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Мање чаша је у                  реду.</a:t>
            </a:r>
          </a:p>
          <a:p>
            <a:pPr>
              <a:buFontTx/>
              <a:buChar char="-"/>
            </a:pP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Више чаша је у                 реду.</a:t>
            </a:r>
          </a:p>
          <a:p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 другом реду су 3 чаше мање него у првом реду зато што је</a:t>
            </a:r>
          </a:p>
          <a:p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У првом реду су 3 чаше више него у другом реду зато што је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9175" y="2982351"/>
            <a:ext cx="766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првом реду је 5 чаша, а у другом реду су 2 чаше.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51870" y="4459465"/>
            <a:ext cx="1350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првом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21486" y="5190979"/>
            <a:ext cx="178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5 - 3 = 2.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48802" y="5920154"/>
            <a:ext cx="156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+ 3 = 5.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9000" contrast="20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B38555-2ADB-4649-8274-15C5E38A93D6}"/>
              </a:ext>
            </a:extLst>
          </p:cNvPr>
          <p:cNvSpPr txBox="1"/>
          <p:nvPr/>
        </p:nvSpPr>
        <p:spPr>
          <a:xfrm>
            <a:off x="2476529" y="1277815"/>
            <a:ext cx="8713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Сабирци су бројеви 5 и 2. Први сабирак повећај за 1, а потом израчунај збир?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15DFFB3-E294-444F-8B19-CF100CD5C818}"/>
              </a:ext>
            </a:extLst>
          </p:cNvPr>
          <p:cNvSpPr txBox="1"/>
          <p:nvPr/>
        </p:nvSpPr>
        <p:spPr>
          <a:xfrm>
            <a:off x="2388471" y="2406947"/>
            <a:ext cx="6778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000" dirty="0" smtClean="0">
                <a:solidFill>
                  <a:schemeClr val="bg1"/>
                </a:solidFill>
              </a:rPr>
              <a:t>(</a:t>
            </a:r>
            <a:r>
              <a:rPr lang="sr-Latn-BA" sz="6000" dirty="0" smtClean="0">
                <a:solidFill>
                  <a:schemeClr val="bg1"/>
                </a:solidFill>
              </a:rPr>
              <a:t>5 </a:t>
            </a:r>
            <a:r>
              <a:rPr lang="sr-Latn-BA" sz="6000" dirty="0">
                <a:solidFill>
                  <a:schemeClr val="bg1"/>
                </a:solidFill>
              </a:rPr>
              <a:t>+ </a:t>
            </a:r>
            <a:r>
              <a:rPr lang="sr-Cyrl-RS" sz="6000" dirty="0" smtClean="0">
                <a:solidFill>
                  <a:schemeClr val="bg1"/>
                </a:solidFill>
              </a:rPr>
              <a:t>1) + 2</a:t>
            </a:r>
            <a:r>
              <a:rPr lang="sr-Latn-BA" sz="6000" dirty="0" smtClean="0">
                <a:solidFill>
                  <a:schemeClr val="bg1"/>
                </a:solidFill>
              </a:rPr>
              <a:t> </a:t>
            </a:r>
            <a:r>
              <a:rPr lang="sr-Latn-BA" sz="6000" dirty="0">
                <a:solidFill>
                  <a:schemeClr val="bg1"/>
                </a:solidFill>
              </a:rPr>
              <a:t>= </a:t>
            </a:r>
            <a:r>
              <a:rPr lang="sr-Cyrl-RS" sz="6000" dirty="0" smtClean="0">
                <a:solidFill>
                  <a:schemeClr val="bg1"/>
                </a:solidFill>
              </a:rPr>
              <a:t>6 + 2 = 8 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599" y="3842824"/>
            <a:ext cx="58176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 </a:t>
            </a:r>
            <a:r>
              <a:rPr lang="sr-Cyrl-RS" sz="3200" dirty="0" smtClean="0">
                <a:solidFill>
                  <a:schemeClr val="bg1"/>
                </a:solidFill>
              </a:rPr>
              <a:t>ЗАДАТАК :</a:t>
            </a:r>
          </a:p>
          <a:p>
            <a:r>
              <a:rPr lang="sr-Cyrl-RS" sz="3200" dirty="0" smtClean="0">
                <a:solidFill>
                  <a:schemeClr val="bg1"/>
                </a:solidFill>
              </a:rPr>
              <a:t/>
            </a:r>
            <a:br>
              <a:rPr lang="sr-Cyrl-RS" sz="3200" dirty="0" smtClean="0">
                <a:solidFill>
                  <a:schemeClr val="bg1"/>
                </a:solidFill>
              </a:rPr>
            </a:br>
            <a:r>
              <a:rPr lang="sr-Cyrl-RS" sz="3200" dirty="0" smtClean="0">
                <a:solidFill>
                  <a:schemeClr val="bg1"/>
                </a:solidFill>
              </a:rPr>
              <a:t>Збир бројева 5 и 2 повећај за 3 !</a:t>
            </a:r>
          </a:p>
          <a:p>
            <a:r>
              <a:rPr lang="sr-Cyrl-R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sr-Cyrl-RS" sz="3200" dirty="0" smtClean="0">
                <a:solidFill>
                  <a:schemeClr val="bg1"/>
                </a:solidFill>
              </a:rPr>
              <a:t>Збир бројева 5 и 2 смањи за 6!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9291" y="504093"/>
            <a:ext cx="2766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ПРИМЈЕР </a:t>
            </a:r>
            <a:r>
              <a:rPr lang="sr-Cyrl-R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:</a:t>
            </a:r>
            <a:r>
              <a:rPr lang="sr-Cyrl-R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43556" y="4893211"/>
            <a:ext cx="37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( 5 + 2 ) + 3 = 7 + 3 = 10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9488" y="5849815"/>
            <a:ext cx="346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( 5 + 2 ) - 6 = 7 - 6 = 1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04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087815" y="2766647"/>
            <a:ext cx="7104185" cy="209843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" name="Cloud 1"/>
          <p:cNvSpPr/>
          <p:nvPr/>
        </p:nvSpPr>
        <p:spPr>
          <a:xfrm>
            <a:off x="140677" y="0"/>
            <a:ext cx="8024326" cy="332935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323" y="752704"/>
            <a:ext cx="6893169" cy="2435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24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Наша математика је права шала,</a:t>
            </a:r>
          </a:p>
          <a:p>
            <a:pPr marL="0" indent="0" algn="ctr">
              <a:buNone/>
            </a:pPr>
            <a:r>
              <a:rPr lang="sr-Cyrl-BA" sz="24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ал’ учитељица код једног задатка стала.</a:t>
            </a:r>
          </a:p>
          <a:p>
            <a:pPr marL="0" indent="0" algn="ctr">
              <a:buNone/>
            </a:pPr>
            <a:r>
              <a:rPr lang="sr-Cyrl-BA" sz="24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Малу помоћ од својих ђака тражи,</a:t>
            </a:r>
          </a:p>
          <a:p>
            <a:pPr marL="0" indent="0" algn="ctr">
              <a:buNone/>
            </a:pPr>
            <a:r>
              <a:rPr lang="sr-Cyrl-BA" sz="24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х</a:t>
            </a:r>
            <a:r>
              <a:rPr lang="sr-Cyrl-BA" sz="24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ајде се потруди па рјешење кажи</a:t>
            </a:r>
            <a:r>
              <a:rPr lang="sr-Cyrl-BA" b="1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b="1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76960" y="4228714"/>
            <a:ext cx="8375778" cy="240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r-Cyrl-BA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sr-Latn-BA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74677" y="3390398"/>
            <a:ext cx="6400800" cy="121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r-Cyrl-BA" sz="24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Спремите оловке, дугачке и кратке,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r-Cyrl-RS" sz="2400" dirty="0" smtClean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идемо ријешити сљедеће задатке...</a:t>
            </a:r>
            <a:endParaRPr kumimoji="0" lang="sr-Latn-BA" sz="240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Win7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82491">
            <a:off x="763517" y="3655144"/>
            <a:ext cx="1405749" cy="2266508"/>
          </a:xfrm>
          <a:prstGeom prst="rect">
            <a:avLst/>
          </a:prstGeom>
          <a:noFill/>
        </p:spPr>
      </p:pic>
      <p:pic>
        <p:nvPicPr>
          <p:cNvPr id="1029" name="Picture 5" descr="C:\Users\Win7\Desktop\324-3244420_cute-number-five-png-clipart-image-cute-numbe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48325">
            <a:off x="8991600" y="316523"/>
            <a:ext cx="1582615" cy="2033954"/>
          </a:xfrm>
          <a:prstGeom prst="rect">
            <a:avLst/>
          </a:prstGeom>
          <a:noFill/>
        </p:spPr>
      </p:pic>
      <p:pic>
        <p:nvPicPr>
          <p:cNvPr id="1030" name="Picture 6" descr="C:\Users\Win7\Desktop\1-10-clipart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00573">
            <a:off x="3402624" y="3977418"/>
            <a:ext cx="1450730" cy="24116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353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FF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451145" y="4963551"/>
            <a:ext cx="787791" cy="787791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210800" y="4006948"/>
            <a:ext cx="787791" cy="787791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1068929" y="2529840"/>
            <a:ext cx="787791" cy="787791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425354" y="1547446"/>
            <a:ext cx="787791" cy="787791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354" y="686971"/>
            <a:ext cx="119106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Математичка игра Бинго</a:t>
            </a:r>
            <a:r>
              <a:rPr lang="sr-Cyrl-RS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sr-Cyrl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- Који број је за 3 мањи од 9?                   1     3     6     4     2</a:t>
            </a: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 Који број је за 4 већи од 6?                      7     5     8     9    10</a:t>
            </a: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Tx/>
              <a:buChar char="-"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 Број за 4 већи од најмањег</a:t>
            </a: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  парног броја је број?                               5     8     3     6      9</a:t>
            </a:r>
          </a:p>
          <a:p>
            <a:endParaRPr lang="sr-Cyrl-R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 Највећи непаран број умањи за 5.          2     5     4     3      7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05227"/>
            <a:ext cx="2621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1292" y="445477"/>
            <a:ext cx="992944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Cyrl-RS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Првог дана</a:t>
            </a: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 Младен је уштедио 2 марке. </a:t>
            </a:r>
            <a:r>
              <a:rPr lang="sr-Cyrl-RS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Другог дана</a:t>
            </a: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 је уштедио 3 марке више него првог дана, а </a:t>
            </a:r>
            <a:r>
              <a:rPr lang="sr-Cyrl-RS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трећег дана</a:t>
            </a: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 за  4 мање него другог дана. Колико марака је уштедио Младен 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Првог дана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sr-Cyrl-R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Другог дана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R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Трећег дана 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R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Укупно: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2844" y="2545305"/>
            <a:ext cx="654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2</a:t>
            </a:r>
            <a:endParaRPr lang="en-US" sz="3600" b="1" cap="none" spc="0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0160" y="3372954"/>
            <a:ext cx="27648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2 + 3 = 5</a:t>
            </a:r>
            <a:endParaRPr lang="en-US" sz="3600" b="1" cap="none" spc="0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3746" y="4242806"/>
            <a:ext cx="27648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5 - 4 = 1</a:t>
            </a:r>
            <a:endParaRPr lang="en-US" sz="3600" b="1" cap="none" spc="0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49544" y="5056388"/>
            <a:ext cx="27648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2 + 5 + 1 = 8</a:t>
            </a:r>
            <a:endParaRPr lang="en-US" sz="3600" b="1" cap="none" spc="0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3385" y="5900449"/>
            <a:ext cx="893298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Одговор: Младен је уштедио </a:t>
            </a:r>
            <a:r>
              <a:rPr lang="sr-Cyrl-RS" sz="3600" b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8</a:t>
            </a:r>
            <a:r>
              <a:rPr lang="sr-Cyrl-RS" sz="360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марака.</a:t>
            </a:r>
            <a:endParaRPr lang="en-US" sz="3600" cap="none" spc="0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9076472" y="2207358"/>
            <a:ext cx="1321898" cy="1321898"/>
          </a:xfrm>
          <a:prstGeom prst="rect">
            <a:avLst/>
          </a:prstGeom>
          <a:noFill/>
        </p:spPr>
      </p:pic>
      <p:pic>
        <p:nvPicPr>
          <p:cNvPr id="17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7810378" y="2594221"/>
            <a:ext cx="1321898" cy="1321898"/>
          </a:xfrm>
          <a:prstGeom prst="rect">
            <a:avLst/>
          </a:prstGeom>
          <a:noFill/>
        </p:spPr>
      </p:pic>
      <p:pic>
        <p:nvPicPr>
          <p:cNvPr id="18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9650902" y="3977541"/>
            <a:ext cx="1321898" cy="1321898"/>
          </a:xfrm>
          <a:prstGeom prst="rect">
            <a:avLst/>
          </a:prstGeom>
          <a:noFill/>
        </p:spPr>
      </p:pic>
      <p:pic>
        <p:nvPicPr>
          <p:cNvPr id="19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8736505" y="2957636"/>
            <a:ext cx="1321898" cy="1321898"/>
          </a:xfrm>
          <a:prstGeom prst="rect">
            <a:avLst/>
          </a:prstGeom>
          <a:noFill/>
        </p:spPr>
      </p:pic>
      <p:pic>
        <p:nvPicPr>
          <p:cNvPr id="20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9498502" y="3027973"/>
            <a:ext cx="1321898" cy="1321898"/>
          </a:xfrm>
          <a:prstGeom prst="rect">
            <a:avLst/>
          </a:prstGeom>
          <a:noFill/>
        </p:spPr>
      </p:pic>
      <p:pic>
        <p:nvPicPr>
          <p:cNvPr id="21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8009671" y="3825143"/>
            <a:ext cx="1321898" cy="1321898"/>
          </a:xfrm>
          <a:prstGeom prst="rect">
            <a:avLst/>
          </a:prstGeom>
          <a:noFill/>
        </p:spPr>
      </p:pic>
      <p:pic>
        <p:nvPicPr>
          <p:cNvPr id="22" name="Picture 3" descr="C:\Users\Win7\Downloads\pngegg (1).png"/>
          <p:cNvPicPr>
            <a:picLocks noChangeAspect="1" noChangeArrowheads="1"/>
          </p:cNvPicPr>
          <p:nvPr/>
        </p:nvPicPr>
        <p:blipFill>
          <a:blip r:embed="rId2" cstate="print">
            <a:lum bright="-19000" contrast="55000"/>
          </a:blip>
          <a:srcRect/>
          <a:stretch>
            <a:fillRect/>
          </a:stretch>
        </p:blipFill>
        <p:spPr bwMode="auto">
          <a:xfrm>
            <a:off x="10049487" y="1679822"/>
            <a:ext cx="1321898" cy="1321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9982" y="1462426"/>
            <a:ext cx="619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Задатак за самосталан рад: </a:t>
            </a:r>
            <a:endParaRPr lang="en-US" sz="36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0781" y="2327589"/>
            <a:ext cx="3957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Сљедеће бројеве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2095" y="3131791"/>
            <a:ext cx="93390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увећај </a:t>
            </a:r>
            <a:r>
              <a:rPr lang="sr-Cyrl-R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3:                            </a:t>
            </a:r>
            <a:r>
              <a:rPr lang="sr-Cyrl-R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Cyrl-R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смањи за 4: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8080" y="4095915"/>
          <a:ext cx="5325408" cy="179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68"/>
                <a:gridCol w="887568"/>
                <a:gridCol w="887568"/>
                <a:gridCol w="887568"/>
                <a:gridCol w="887568"/>
                <a:gridCol w="887568"/>
              </a:tblGrid>
              <a:tr h="899830">
                <a:tc>
                  <a:txBody>
                    <a:bodyPr/>
                    <a:lstStyle/>
                    <a:p>
                      <a:r>
                        <a:rPr lang="sr-Cyrl-RS" sz="4800" b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800" b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en-US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  <a:tr h="89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68792" y="4131083"/>
          <a:ext cx="5413722" cy="175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287"/>
                <a:gridCol w="902287"/>
                <a:gridCol w="902287"/>
                <a:gridCol w="902287"/>
                <a:gridCol w="902287"/>
                <a:gridCol w="902287"/>
              </a:tblGrid>
              <a:tr h="878714">
                <a:tc>
                  <a:txBody>
                    <a:bodyPr/>
                    <a:lstStyle/>
                    <a:p>
                      <a:r>
                        <a:rPr lang="sr-Cyrl-RS" sz="4800" b="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800" b="0" dirty="0" smtClean="0"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endParaRPr lang="en-US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4400" b="0" dirty="0" smtClean="0"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endParaRPr lang="en-US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  <a:tr h="8775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78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5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328</Words>
  <Application>Microsoft Office PowerPoint</Application>
  <PresentationFormat>Custom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 OŠ Desanka Maksimović - Stanari</dc:creator>
  <cp:lastModifiedBy>Win7</cp:lastModifiedBy>
  <cp:revision>72</cp:revision>
  <dcterms:created xsi:type="dcterms:W3CDTF">2020-11-13T10:41:17Z</dcterms:created>
  <dcterms:modified xsi:type="dcterms:W3CDTF">2020-12-01T22:47:42Z</dcterms:modified>
</cp:coreProperties>
</file>