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B2FF-AA41-4F75-A718-1BAB2EA512E8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14AE-0FF2-427D-BED4-7F4F58368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B2FF-AA41-4F75-A718-1BAB2EA512E8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14AE-0FF2-427D-BED4-7F4F58368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B2FF-AA41-4F75-A718-1BAB2EA512E8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14AE-0FF2-427D-BED4-7F4F58368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B2FF-AA41-4F75-A718-1BAB2EA512E8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14AE-0FF2-427D-BED4-7F4F58368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B2FF-AA41-4F75-A718-1BAB2EA512E8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14AE-0FF2-427D-BED4-7F4F58368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B2FF-AA41-4F75-A718-1BAB2EA512E8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14AE-0FF2-427D-BED4-7F4F58368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B2FF-AA41-4F75-A718-1BAB2EA512E8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14AE-0FF2-427D-BED4-7F4F58368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B2FF-AA41-4F75-A718-1BAB2EA512E8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2014AE-0FF2-427D-BED4-7F4F583684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B2FF-AA41-4F75-A718-1BAB2EA512E8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14AE-0FF2-427D-BED4-7F4F58368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B2FF-AA41-4F75-A718-1BAB2EA512E8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B2014AE-0FF2-427D-BED4-7F4F58368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082B2FF-AA41-4F75-A718-1BAB2EA512E8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14AE-0FF2-427D-BED4-7F4F58368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082B2FF-AA41-4F75-A718-1BAB2EA512E8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B2014AE-0FF2-427D-BED4-7F4F58368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1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1988840"/>
            <a:ext cx="50405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11500" dirty="0" smtClean="0">
                <a:latin typeface="Times New Roman" pitchFamily="18" charset="0"/>
                <a:cs typeface="Times New Roman" pitchFamily="18" charset="0"/>
              </a:rPr>
              <a:t>ФИЛМ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ИСТОРИЈА ФИЛМА: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24744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Први филм настао је прије више од стотину година. Филм је био нијем и црно-бијели. Његови творци су браћа </a:t>
            </a:r>
            <a:r>
              <a:rPr lang="sr-Cyrl-BA" sz="2800" b="1" i="1" dirty="0" smtClean="0">
                <a:latin typeface="Times New Roman" pitchFamily="18" charset="0"/>
                <a:cs typeface="Times New Roman" pitchFamily="18" charset="0"/>
              </a:rPr>
              <a:t>Лимијер.</a:t>
            </a:r>
          </a:p>
          <a:p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Први филм приказан је у Паризу, 28. децембра 1895. године.</a:t>
            </a:r>
          </a:p>
          <a:p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Трајао је свега неколико минута и представљао је долазак воза на жељезничку станицу. </a:t>
            </a:r>
          </a:p>
          <a:p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Исти филм приказан је у Србији шест мјесеци послије, 1896. године у кафани браће Савић.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7236296" y="0"/>
            <a:ext cx="1584176" cy="980728"/>
            <a:chOff x="2304" y="1584"/>
            <a:chExt cx="1740" cy="1554"/>
          </a:xfrm>
        </p:grpSpPr>
        <p:sp>
          <p:nvSpPr>
            <p:cNvPr id="1027" name="Film"/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Sound"/>
            <p:cNvSpPr>
              <a:spLocks noEditPoints="1" noChangeArrowheads="1"/>
            </p:cNvSpPr>
            <p:nvPr/>
          </p:nvSpPr>
          <p:spPr bwMode="auto">
            <a:xfrm>
              <a:off x="2724" y="1584"/>
              <a:ext cx="1008" cy="768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242 w 21600"/>
                <a:gd name="T9" fmla="*/ 7604 h 21600"/>
                <a:gd name="T10" fmla="*/ 10760 w 21600"/>
                <a:gd name="T11" fmla="*/ 135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Photo"/>
            <p:cNvSpPr>
              <a:spLocks noEditPoints="1" noChangeArrowheads="1"/>
            </p:cNvSpPr>
            <p:nvPr/>
          </p:nvSpPr>
          <p:spPr bwMode="auto">
            <a:xfrm>
              <a:off x="3108" y="2040"/>
              <a:ext cx="936" cy="696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778 w 21600"/>
                <a:gd name="T17" fmla="*/ 8228 h 21600"/>
                <a:gd name="T18" fmla="*/ 13757 w 21600"/>
                <a:gd name="T19" fmla="*/ 168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Music"/>
            <p:cNvSpPr>
              <a:spLocks noEditPoints="1" noChangeArrowheads="1"/>
            </p:cNvSpPr>
            <p:nvPr/>
          </p:nvSpPr>
          <p:spPr bwMode="auto">
            <a:xfrm>
              <a:off x="3216" y="2448"/>
              <a:ext cx="768" cy="672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 (1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04825" y="1143000"/>
            <a:ext cx="813435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39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08720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Звијезде нијемих филмова морале су да се изражавају без ријечи, користећи покрете руку и лица да би дочарали сцену.</a:t>
            </a:r>
          </a:p>
          <a:p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1927. </a:t>
            </a:r>
            <a:r>
              <a:rPr lang="sr-Cyrl-BA" sz="28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одине откривени су звучни филмови, те је све постало лакше.</a:t>
            </a:r>
          </a:p>
          <a:p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Крајем 20.вијека је дошло до великог напретка у стварању </a:t>
            </a: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филмова.</a:t>
            </a: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Један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 првих оваквих филмова је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sr-Cyrl-B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Кинг Конг</a:t>
            </a: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(1933.) у коме је лутка гориле величине 60 cm 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рачунарском обрадом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изгледала већа од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Њујоршких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солитера.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РАЗЛИКА ИЗМЕЂУ АНИМИРАНОГ И ИГРАНОГ ФИЛМА ЗА ДЈЕЦУ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Цртани или анимирани филм је филм у којем су ликови и позадина нацртани.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020920201235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36912"/>
            <a:ext cx="3072756" cy="1728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450912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ТОМ И ЏЕРИ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download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636912"/>
            <a:ext cx="2808312" cy="1743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2120" y="616530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МОРНАР ПОПАЈ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450912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ПИНОКИО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20180116153903_4605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5052814"/>
            <a:ext cx="2707779" cy="180518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0872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Играни филм је филм у којем су глумци стварни.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ome_alone_sam_u_kuci-810x4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3744416" cy="2376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429309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САМ У КУЋИ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436510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ОРЛОВИ РАНО ЛЕТЕ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x10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556792"/>
            <a:ext cx="4104456" cy="2308757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8072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Сваки </a:t>
            </a: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филм садржи: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91683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* Ликове (главне и споредне)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70892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* Ток догађаја/радње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9269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600" dirty="0" smtClean="0">
                <a:latin typeface="Times New Roman" pitchFamily="18" charset="0"/>
                <a:cs typeface="Times New Roman" pitchFamily="18" charset="0"/>
              </a:rPr>
              <a:t>ЗАДАТАК</a:t>
            </a:r>
            <a:r>
              <a:rPr lang="sr-Cyrl-B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600" dirty="0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sr-Cyrl-BA" sz="3200" dirty="0" smtClean="0">
                <a:latin typeface="Times New Roman" pitchFamily="18" charset="0"/>
                <a:cs typeface="Times New Roman" pitchFamily="18" charset="0"/>
              </a:rPr>
              <a:t> САМОСТАЛАН РАД: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3212976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Погледајте играни филм за дјецу, препричајте га и илуструјте.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179</TotalTime>
  <Words>214</Words>
  <Application>Microsoft Office PowerPoint</Application>
  <PresentationFormat>On-screen Show (4:3)</PresentationFormat>
  <Paragraphs>22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Technic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Comm</dc:creator>
  <cp:lastModifiedBy>Comm</cp:lastModifiedBy>
  <cp:revision>20</cp:revision>
  <dcterms:created xsi:type="dcterms:W3CDTF">2020-11-28T10:40:55Z</dcterms:created>
  <dcterms:modified xsi:type="dcterms:W3CDTF">2020-12-01T12:21:08Z</dcterms:modified>
</cp:coreProperties>
</file>