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70" r:id="rId8"/>
    <p:sldId id="269" r:id="rId9"/>
    <p:sldId id="267" r:id="rId10"/>
    <p:sldId id="265" r:id="rId11"/>
    <p:sldId id="268" r:id="rId12"/>
    <p:sldId id="266" r:id="rId13"/>
    <p:sldId id="271" r:id="rId1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D48448A-9986-4C6E-AEA2-DCCA7408C5AE}" v="623" dt="2020-12-10T15:44:29.97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72" d="100"/>
          <a:sy n="72" d="100"/>
        </p:scale>
        <p:origin x="49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12/21/2020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106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12/21/2020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274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12/21/2020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2697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12/21/2020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941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12/21/2020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204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12/21/2020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839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12/21/2020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870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12/21/2020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855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12/21/2020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088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12/21/2020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16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id="{736BF44D-E8DD-45FA-931D-CBCC67D57944}"/>
              </a:ext>
            </a:extLst>
          </p:cNvPr>
          <p:cNvSpPr/>
          <p:nvPr/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12/21/2020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141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12/21/2020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932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12/21/2020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521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62" r:id="rId6"/>
    <p:sldLayoutId id="2147483667" r:id="rId7"/>
    <p:sldLayoutId id="2147483663" r:id="rId8"/>
    <p:sldLayoutId id="2147483664" r:id="rId9"/>
    <p:sldLayoutId id="2147483665" r:id="rId10"/>
    <p:sldLayoutId id="2147483666" r:id="rId11"/>
    <p:sldLayoutId id="214748366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134706B-150F-487B-B4FB-34C10219C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Graphic 1">
            <a:extLst>
              <a:ext uri="{FF2B5EF4-FFF2-40B4-BE49-F238E27FC236}">
                <a16:creationId xmlns:a16="http://schemas.microsoft.com/office/drawing/2014/main" id="{D6705569-F545-4F47-A260-A9202826EA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/>
          </a:solidFill>
          <a:ln w="32707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325473" y="1998925"/>
            <a:ext cx="5541054" cy="2149412"/>
          </a:xfrm>
        </p:spPr>
        <p:txBody>
          <a:bodyPr>
            <a:normAutofit/>
          </a:bodyPr>
          <a:lstStyle/>
          <a:p>
            <a:pPr algn="ctr"/>
            <a:r>
              <a:rPr lang="sr-Latn-BA" sz="6000" b="1" dirty="0"/>
              <a:t>Perfekt Wiederholung</a:t>
            </a:r>
            <a:endParaRPr lang="de-DE" sz="6000" b="1" dirty="0"/>
          </a:p>
        </p:txBody>
      </p:sp>
    </p:spTree>
    <p:extLst>
      <p:ext uri="{BB962C8B-B14F-4D97-AF65-F5344CB8AC3E}">
        <p14:creationId xmlns:p14="http://schemas.microsoft.com/office/powerpoint/2010/main" val="15774998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BC9AF2-F3AF-4617-9E15-D2CB4EE9A9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619" y="914400"/>
            <a:ext cx="9575283" cy="4320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326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6E3CB43-04D8-4B63-B6F4-C598523FF2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5170" y="1086678"/>
            <a:ext cx="8095980" cy="3799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5079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11F53-2EAB-4B00-8812-AFF2C8864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9286" y="365126"/>
            <a:ext cx="9604513" cy="589032"/>
          </a:xfrm>
        </p:spPr>
        <p:txBody>
          <a:bodyPr>
            <a:normAutofit fontScale="90000"/>
          </a:bodyPr>
          <a:lstStyle/>
          <a:p>
            <a:pPr algn="ctr"/>
            <a:r>
              <a:rPr lang="de-DE" dirty="0"/>
              <a:t>Hausaufgabe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EEEBDE-A220-42F1-86C5-48F0C23B8C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051" y="954158"/>
            <a:ext cx="11035748" cy="4508389"/>
          </a:xfrm>
        </p:spPr>
        <p:txBody>
          <a:bodyPr/>
          <a:lstStyle/>
          <a:p>
            <a:r>
              <a:rPr lang="hu-HU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Was hast du in den Winterferien gemacht? </a:t>
            </a:r>
            <a:endParaRPr lang="de-DE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DE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D71BC62-BF23-432A-86B1-42BDB376254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15028781"/>
              </p:ext>
            </p:extLst>
          </p:nvPr>
        </p:nvGraphicFramePr>
        <p:xfrm>
          <a:off x="318051" y="1526980"/>
          <a:ext cx="11035748" cy="5135444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1035748">
                  <a:extLst>
                    <a:ext uri="{9D8B030D-6E8A-4147-A177-3AD203B41FA5}">
                      <a16:colId xmlns:a16="http://schemas.microsoft.com/office/drawing/2014/main" val="3926139654"/>
                    </a:ext>
                  </a:extLst>
                </a:gridCol>
              </a:tblGrid>
              <a:tr h="247464"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200" u="none" strike="noStrike" dirty="0">
                        <a:effectLst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403702455"/>
                  </a:ext>
                </a:extLst>
              </a:tr>
              <a:tr h="247464"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400" u="none" strike="noStrike">
                          <a:solidFill>
                            <a:schemeClr val="tx1"/>
                          </a:solidFill>
                          <a:effectLst/>
                        </a:rPr>
                        <a:t>Hast du Überraschungen für deine Familie gekauft?</a:t>
                      </a:r>
                      <a:endParaRPr lang="de-DE" sz="24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2576029839"/>
                  </a:ext>
                </a:extLst>
              </a:tr>
              <a:tr h="247464"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Hast du deine Lieblingsmusik gehört?</a:t>
                      </a:r>
                      <a:endParaRPr lang="de-DE" sz="2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805479241"/>
                  </a:ext>
                </a:extLst>
              </a:tr>
              <a:tr h="247464"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Bist du in eine andere Stadt gefahren?</a:t>
                      </a:r>
                      <a:endParaRPr lang="de-DE" sz="2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3224317507"/>
                  </a:ext>
                </a:extLst>
              </a:tr>
              <a:tr h="247464"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400" u="none" strike="noStrike">
                          <a:solidFill>
                            <a:schemeClr val="tx1"/>
                          </a:solidFill>
                          <a:effectLst/>
                        </a:rPr>
                        <a:t>Bist du auf einem Weihnachtsmarkt gewesen?</a:t>
                      </a:r>
                      <a:endParaRPr lang="de-DE" sz="24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320200360"/>
                  </a:ext>
                </a:extLst>
              </a:tr>
              <a:tr h="24746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Hast du in den Ferien viele Süßigkeiten gegessen?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50270165"/>
                  </a:ext>
                </a:extLst>
              </a:tr>
              <a:tr h="24746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Hast du ein Geschenk für eine(n) Freund(in) gebastelt?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08417294"/>
                  </a:ext>
                </a:extLst>
              </a:tr>
              <a:tr h="24746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Hast du am Heiligabend Weihnachtslieder gesungen?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54829975"/>
                  </a:ext>
                </a:extLst>
              </a:tr>
              <a:tr h="24746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Hast du deiner Mama in der Küche geholfen?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18116108"/>
                  </a:ext>
                </a:extLst>
              </a:tr>
              <a:tr h="24746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Hast du dein Lieblingsspiel gespielt?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79143"/>
                  </a:ext>
                </a:extLst>
              </a:tr>
              <a:tr h="24746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Bist du zum Arzt gegangen?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65875561"/>
                  </a:ext>
                </a:extLst>
              </a:tr>
              <a:tr h="24746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Bist du im frischen Schnee gelaufen?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35422553"/>
                  </a:ext>
                </a:extLst>
              </a:tr>
              <a:tr h="24746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Bist du am Silvesterabend zu Hause geblieben?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537012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42923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B51A71D-8371-477A-976C-7C2AA518F5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057" y="421098"/>
            <a:ext cx="11623386" cy="5766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185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0BF0BAD-81DF-48D7-9CFA-83DF3CF35D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3467" y="0"/>
            <a:ext cx="6238875" cy="45624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374BD4F-E3B9-4FFD-9C48-89C7F57BE2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3479" y="4559161"/>
            <a:ext cx="3019425" cy="16287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F15115C-AE44-40A9-B2D3-5F502B769F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2904" y="4559161"/>
            <a:ext cx="1581150" cy="17716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A021897-048F-4DA7-ABF7-FB72DF8ADF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95607" y="4643851"/>
            <a:ext cx="1552575" cy="164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8991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8BFEAA8-5081-4FE0-B2EF-02790F9275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627" y="367702"/>
            <a:ext cx="6005305" cy="5685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8065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DFC8EAE-5FA7-4E1C-A384-7C65276FF6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970" y="795130"/>
            <a:ext cx="7173489" cy="4044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3957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4E8C89A-24C4-476E-8FB2-B72E6F95F3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7698" y="238539"/>
            <a:ext cx="7716604" cy="294964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400AB3D-694B-41E1-8CFC-792323BAC8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1641" y="3626748"/>
            <a:ext cx="5572125" cy="215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9623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6A9B35C-85A2-483A-90BE-0377D53748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2384" y="280757"/>
            <a:ext cx="6058106" cy="5994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4891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B3BA75-A8B1-497F-8087-307459E0C9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165" y="131985"/>
            <a:ext cx="10204174" cy="6044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6091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B4908BE-D4FE-4A56-9D1F-20766D6C2E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2870" y="353711"/>
            <a:ext cx="7169425" cy="6106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5304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35AA99E-FF4F-4CEF-BCAC-E3155F260F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4650" y="762000"/>
            <a:ext cx="6362700" cy="5334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B5C6263-9FA5-434B-81F6-1A24FC5D44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6152" y="3738770"/>
            <a:ext cx="5334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564751"/>
      </p:ext>
    </p:extLst>
  </p:cSld>
  <p:clrMapOvr>
    <a:masterClrMapping/>
  </p:clrMapOvr>
</p:sld>
</file>

<file path=ppt/theme/theme1.xml><?xml version="1.0" encoding="utf-8"?>
<a:theme xmlns:a="http://schemas.openxmlformats.org/drawingml/2006/main" name="BrushVTI">
  <a:themeElements>
    <a:clrScheme name="Custom 17">
      <a:dk1>
        <a:sysClr val="windowText" lastClr="000000"/>
      </a:dk1>
      <a:lt1>
        <a:sysClr val="window" lastClr="FFFFFF"/>
      </a:lt1>
      <a:dk2>
        <a:srgbClr val="57495C"/>
      </a:dk2>
      <a:lt2>
        <a:srgbClr val="E7E6E6"/>
      </a:lt2>
      <a:accent1>
        <a:srgbClr val="F07C98"/>
      </a:accent1>
      <a:accent2>
        <a:srgbClr val="A6778D"/>
      </a:accent2>
      <a:accent3>
        <a:srgbClr val="768BA6"/>
      </a:accent3>
      <a:accent4>
        <a:srgbClr val="E8908B"/>
      </a:accent4>
      <a:accent5>
        <a:srgbClr val="C47A93"/>
      </a:accent5>
      <a:accent6>
        <a:srgbClr val="70A8DB"/>
      </a:accent6>
      <a:hlink>
        <a:srgbClr val="EB8067"/>
      </a:hlink>
      <a:folHlink>
        <a:srgbClr val="7BC7C0"/>
      </a:folHlink>
    </a:clrScheme>
    <a:fontScheme name="Custom 3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VTI" id="{7102FA3A-9D7B-4497-8C4B-FB535AAFDE06}" vid="{C6D41F62-6FAB-440A-BEC7-CB7BF190811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107</Words>
  <Application>Microsoft Office PowerPoint</Application>
  <PresentationFormat>Widescreen</PresentationFormat>
  <Paragraphs>15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Century Gothic</vt:lpstr>
      <vt:lpstr>BrushVTI</vt:lpstr>
      <vt:lpstr>Perfekt Wiederholung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Hausaufgabe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Korisnik</cp:lastModifiedBy>
  <cp:revision>123</cp:revision>
  <dcterms:created xsi:type="dcterms:W3CDTF">2020-12-10T15:25:07Z</dcterms:created>
  <dcterms:modified xsi:type="dcterms:W3CDTF">2020-12-21T12:50:30Z</dcterms:modified>
</cp:coreProperties>
</file>