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2FA"/>
    <a:srgbClr val="3A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482C88B-9EEC-43F1-9179-4471B26B5E70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8E7D61-BD12-40B1-8A40-0CDD5CA6A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ovk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sr-Cyrl-B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sr-Cyrl-B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РАЗРЕД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Множење вишецифреног броја једноцифреним бројем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zajn bez naslova2.png"/>
          <p:cNvPicPr>
            <a:picLocks noChangeAspect="1"/>
          </p:cNvPicPr>
          <p:nvPr/>
        </p:nvPicPr>
        <p:blipFill>
          <a:blip r:embed="rId2" cstate="print">
            <a:lum contrast="16000"/>
          </a:blip>
          <a:srcRect t="10801" b="9401"/>
          <a:stretch>
            <a:fillRect/>
          </a:stretch>
        </p:blipFill>
        <p:spPr>
          <a:xfrm>
            <a:off x="0" y="0"/>
            <a:ext cx="8100392" cy="4328709"/>
          </a:xfrm>
          <a:prstGeom prst="rect">
            <a:avLst/>
          </a:prstGeom>
        </p:spPr>
      </p:pic>
      <p:pic>
        <p:nvPicPr>
          <p:cNvPr id="5" name="Picture 4" descr="Brojavi.png"/>
          <p:cNvPicPr>
            <a:picLocks noChangeAspect="1"/>
          </p:cNvPicPr>
          <p:nvPr/>
        </p:nvPicPr>
        <p:blipFill>
          <a:blip r:embed="rId3" cstate="print">
            <a:lum contrast="16000"/>
          </a:blip>
          <a:srcRect l="17150"/>
          <a:stretch>
            <a:fillRect/>
          </a:stretch>
        </p:blipFill>
        <p:spPr>
          <a:xfrm>
            <a:off x="8100392" y="0"/>
            <a:ext cx="1043608" cy="6021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24744"/>
            <a:ext cx="8388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Множење </a:t>
            </a:r>
            <a:endParaRPr lang="en-US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вишецифрених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бројева једноцифреним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r-Cyrl-B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врши се истим поступком као и множење троцифрени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бројева  </a:t>
            </a:r>
            <a:endParaRPr lang="en-US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једноцифреним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6744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Израчунајмо </a:t>
            </a:r>
            <a:r>
              <a:rPr lang="sr-Cyrl-B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писменим поступком </a:t>
            </a:r>
            <a:r>
              <a:rPr lang="sr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</a:t>
            </a:r>
          </a:p>
          <a:p>
            <a:r>
              <a:rPr lang="sr-Cyrl-B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ројева 54 </a:t>
            </a:r>
            <a:r>
              <a:rPr lang="sr-Cyrl-B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108 </a:t>
            </a:r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6.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54 108 ∙ 6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1560" y="2060848"/>
            <a:ext cx="1440160" cy="37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20608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324 648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987824" y="404664"/>
            <a:ext cx="5256584" cy="4464496"/>
          </a:xfrm>
          <a:prstGeom prst="wedgeEllipseCallout">
            <a:avLst>
              <a:gd name="adj1" fmla="val -35285"/>
              <a:gd name="adj2" fmla="val 49896"/>
            </a:avLst>
          </a:prstGeom>
          <a:solidFill>
            <a:srgbClr val="62B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5" name="Picture 14" descr="Prva gimnazija Varaždin - Pri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86298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203848" y="476672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6 ∙ 8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48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Пишем 8,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памтим 4.</a:t>
            </a: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6 ∙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плус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4,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што памтим,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је 4.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Пишем 4.</a:t>
            </a: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∙ 1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Пишем 6.</a:t>
            </a: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6 ∙ 4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Пишем 4,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памтим 2.</a:t>
            </a: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6 ∙ 5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плус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што памтим,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је 32.</a:t>
            </a:r>
          </a:p>
          <a:p>
            <a:pPr algn="ctr"/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Пишем 32. 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Завршено множење.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400" dirty="0" smtClean="0">
                <a:latin typeface="Times New Roman" pitchFamily="18" charset="0"/>
                <a:cs typeface="Times New Roman" pitchFamily="18" charset="0"/>
              </a:rPr>
            </a:br>
            <a:endParaRPr lang="bs-Latn-BA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7" name="Picture 16" descr="Brojavi.png"/>
          <p:cNvPicPr>
            <a:picLocks noChangeAspect="1"/>
          </p:cNvPicPr>
          <p:nvPr/>
        </p:nvPicPr>
        <p:blipFill>
          <a:blip r:embed="rId3" cstate="print">
            <a:lum contrast="16000"/>
          </a:blip>
          <a:srcRect l="13800"/>
          <a:stretch>
            <a:fillRect/>
          </a:stretch>
        </p:blipFill>
        <p:spPr>
          <a:xfrm>
            <a:off x="8244408" y="0"/>
            <a:ext cx="899592" cy="6021288"/>
          </a:xfrm>
          <a:prstGeom prst="rect">
            <a:avLst/>
          </a:prstGeom>
        </p:spPr>
      </p:pic>
      <p:pic>
        <p:nvPicPr>
          <p:cNvPr id="10" name="Picture 9" descr="tagg. skola.png"/>
          <p:cNvPicPr>
            <a:picLocks noChangeAspect="1"/>
          </p:cNvPicPr>
          <p:nvPr/>
        </p:nvPicPr>
        <p:blipFill>
          <a:blip r:embed="rId4" cstate="print">
            <a:lum contrast="16000"/>
          </a:blip>
          <a:srcRect l="42125" t="29000" r="41338" b="29000"/>
          <a:stretch>
            <a:fillRect/>
          </a:stretch>
        </p:blipFill>
        <p:spPr>
          <a:xfrm rot="20859708">
            <a:off x="2848030" y="3981871"/>
            <a:ext cx="540328" cy="771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Рачунамо писменим поступком: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4323 ∙ 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7008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24 232 ∙ 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7008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578 309 ∙ 8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__________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__________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___________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12 969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96 92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4 626 472</a:t>
            </a:r>
            <a:endParaRPr lang="en-US" sz="2400" dirty="0"/>
          </a:p>
        </p:txBody>
      </p:sp>
      <p:pic>
        <p:nvPicPr>
          <p:cNvPr id="13" name="Picture 12" descr="Brojavi.png"/>
          <p:cNvPicPr>
            <a:picLocks noChangeAspect="1"/>
          </p:cNvPicPr>
          <p:nvPr/>
        </p:nvPicPr>
        <p:blipFill>
          <a:blip r:embed="rId2" cstate="print">
            <a:lum contrast="16000"/>
          </a:blip>
          <a:stretch>
            <a:fillRect/>
          </a:stretch>
        </p:blipFill>
        <p:spPr>
          <a:xfrm>
            <a:off x="7884368" y="0"/>
            <a:ext cx="1259632" cy="6021288"/>
          </a:xfrm>
          <a:prstGeom prst="rect">
            <a:avLst/>
          </a:prstGeom>
        </p:spPr>
      </p:pic>
      <p:pic>
        <p:nvPicPr>
          <p:cNvPr id="14" name="Picture 13" descr="Dizajn bez naslova1.png"/>
          <p:cNvPicPr>
            <a:picLocks noChangeAspect="1"/>
          </p:cNvPicPr>
          <p:nvPr/>
        </p:nvPicPr>
        <p:blipFill>
          <a:blip r:embed="rId3" cstate="print">
            <a:lum contrast="16000"/>
          </a:blip>
          <a:srcRect l="35825" t="27600" r="35038" b="26200"/>
          <a:stretch>
            <a:fillRect/>
          </a:stretch>
        </p:blipFill>
        <p:spPr>
          <a:xfrm rot="20888209">
            <a:off x="3635896" y="3068960"/>
            <a:ext cx="26642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sz="2800" b="1" dirty="0"/>
          </a:p>
        </p:txBody>
      </p:sp>
      <p:pic>
        <p:nvPicPr>
          <p:cNvPr id="3" name="Picture 2" descr="Classroom Motivational School Poster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rcRect l="36632" t="12200" r="36632" b="68900"/>
          <a:stretch>
            <a:fillRect/>
          </a:stretch>
        </p:blipFill>
        <p:spPr>
          <a:xfrm>
            <a:off x="323528" y="0"/>
            <a:ext cx="1187624" cy="11876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3" descr="Classroom Motivational School Poster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rcRect l="36632" t="12200" r="36632" b="68900"/>
          <a:stretch>
            <a:fillRect/>
          </a:stretch>
        </p:blipFill>
        <p:spPr>
          <a:xfrm>
            <a:off x="7740352" y="0"/>
            <a:ext cx="1187624" cy="118762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7308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уџбенику урадити  94.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95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 задатак на 112. страни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Dizajn bez naslova.png"/>
          <p:cNvPicPr>
            <a:picLocks noChangeAspect="1"/>
          </p:cNvPicPr>
          <p:nvPr/>
        </p:nvPicPr>
        <p:blipFill>
          <a:blip r:embed="rId3" cstate="print">
            <a:lum contrast="16000"/>
          </a:blip>
          <a:srcRect l="5113" t="12201" r="75287" b="56222"/>
          <a:stretch>
            <a:fillRect/>
          </a:stretch>
        </p:blipFill>
        <p:spPr>
          <a:xfrm>
            <a:off x="5076056" y="3501008"/>
            <a:ext cx="2736304" cy="247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lena ta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6203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8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Times New Roman" pitchFamily="18" charset="0"/>
              </a:rPr>
              <a:t>ХВАЛА НА </a:t>
            </a:r>
            <a:br>
              <a:rPr lang="sr-Cyrl-BA" sz="48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sr-Cyrl-BA" sz="48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Times New Roman" pitchFamily="18" charset="0"/>
              </a:rPr>
              <a:t>ПАЖЊИ!</a:t>
            </a:r>
            <a:endParaRPr lang="en-US" sz="4800" b="1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2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Theme22</Template>
  <TotalTime>88</TotalTime>
  <Words>169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Times New Roman</vt:lpstr>
      <vt:lpstr>Theme22</vt:lpstr>
      <vt:lpstr>МАТЕМАТИКА 5. РАЗРЕД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5.РАЗРЕД</dc:title>
  <dc:creator>Dajana</dc:creator>
  <cp:lastModifiedBy>Nada</cp:lastModifiedBy>
  <cp:revision>7</cp:revision>
  <dcterms:created xsi:type="dcterms:W3CDTF">2021-01-15T22:19:23Z</dcterms:created>
  <dcterms:modified xsi:type="dcterms:W3CDTF">2021-01-16T15:53:52Z</dcterms:modified>
</cp:coreProperties>
</file>