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0BFF62-80F9-4B48-8DFF-EA7C59F12AA9}" type="datetimeFigureOut">
              <a:rPr lang="en-US" smtClean="0"/>
              <a:pPr/>
              <a:t>1/20/2021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FBDCFE-634E-48D9-A7E2-ED60CEE58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.png"/>
          <p:cNvPicPr>
            <a:picLocks noChangeAspect="1"/>
          </p:cNvPicPr>
          <p:nvPr/>
        </p:nvPicPr>
        <p:blipFill>
          <a:blip r:embed="rId2" cstate="print"/>
          <a:srcRect l="22061" t="17801" r="17131" b="23400"/>
          <a:stretch>
            <a:fillRect/>
          </a:stretch>
        </p:blipFill>
        <p:spPr>
          <a:xfrm rot="21355825">
            <a:off x="7320562" y="-173276"/>
            <a:ext cx="1858422" cy="2109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49163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ЗАВИСНОСТ ПРОИЗВОДА </a:t>
            </a:r>
          </a:p>
          <a:p>
            <a:pPr algn="ctr"/>
            <a:r>
              <a:rPr lang="sr-Cyrl-BA" sz="32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 ЧИНИЛАЦА</a:t>
            </a:r>
            <a:endParaRPr lang="en-US" sz="32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3" cstate="print"/>
          <a:srcRect l="34004" t="30313" r="38926" b="23750"/>
          <a:stretch>
            <a:fillRect/>
          </a:stretch>
        </p:blipFill>
        <p:spPr>
          <a:xfrm rot="21343022">
            <a:off x="7810098" y="3993802"/>
            <a:ext cx="1494349" cy="1360096"/>
          </a:xfrm>
          <a:prstGeom prst="rect">
            <a:avLst/>
          </a:prstGeom>
        </p:spPr>
      </p:pic>
      <p:pic>
        <p:nvPicPr>
          <p:cNvPr id="6" name="Picture 5" descr="4.png"/>
          <p:cNvPicPr>
            <a:picLocks noChangeAspect="1"/>
          </p:cNvPicPr>
          <p:nvPr/>
        </p:nvPicPr>
        <p:blipFill>
          <a:blip r:embed="rId4" cstate="print"/>
          <a:srcRect t="35000" b="35601"/>
          <a:stretch>
            <a:fillRect/>
          </a:stretch>
        </p:blipFill>
        <p:spPr>
          <a:xfrm rot="21143595">
            <a:off x="7668344" y="1995686"/>
            <a:ext cx="1268499" cy="1845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94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ПОНОВИМО</a:t>
            </a:r>
            <a:endParaRPr lang="en-US" sz="32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5958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20•5=100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79712" y="1329612"/>
            <a:ext cx="1872208" cy="113412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27984" y="1437624"/>
            <a:ext cx="0" cy="99011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92080" y="1329612"/>
            <a:ext cx="1800200" cy="113412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Terminator 15"/>
          <p:cNvSpPr/>
          <p:nvPr/>
        </p:nvSpPr>
        <p:spPr>
          <a:xfrm>
            <a:off x="323528" y="2499742"/>
            <a:ext cx="2160240" cy="6480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ПРВИ </a:t>
            </a:r>
            <a:b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ЧИНИЛАЦ</a:t>
            </a:r>
            <a:endParaRPr lang="en-US" sz="20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3347864" y="2499742"/>
            <a:ext cx="2160240" cy="6480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 </a:t>
            </a:r>
            <a:b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ЧИНИЛАЦ</a:t>
            </a:r>
            <a:endParaRPr lang="en-US" sz="20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6444208" y="2499742"/>
            <a:ext cx="2160240" cy="6480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endParaRPr lang="en-US" sz="20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22793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23728" y="3147814"/>
            <a:ext cx="2016224" cy="129614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9992" y="3219822"/>
            <a:ext cx="0" cy="108012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932040" y="3147814"/>
            <a:ext cx="2088232" cy="127814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1.png"/>
          <p:cNvPicPr>
            <a:picLocks noChangeAspect="1"/>
          </p:cNvPicPr>
          <p:nvPr/>
        </p:nvPicPr>
        <p:blipFill>
          <a:blip r:embed="rId2" cstate="print"/>
          <a:srcRect l="34004" t="30313" r="38926" b="23750"/>
          <a:stretch>
            <a:fillRect/>
          </a:stretch>
        </p:blipFill>
        <p:spPr>
          <a:xfrm rot="21343022">
            <a:off x="7810098" y="3993802"/>
            <a:ext cx="1494349" cy="1360096"/>
          </a:xfrm>
          <a:prstGeom prst="rect">
            <a:avLst/>
          </a:prstGeom>
        </p:spPr>
      </p:pic>
      <p:pic>
        <p:nvPicPr>
          <p:cNvPr id="15" name="Picture 14" descr="5.png"/>
          <p:cNvPicPr>
            <a:picLocks noChangeAspect="1"/>
          </p:cNvPicPr>
          <p:nvPr/>
        </p:nvPicPr>
        <p:blipFill>
          <a:blip r:embed="rId3" cstate="print"/>
          <a:srcRect l="22061" t="17801" r="17131" b="23400"/>
          <a:stretch>
            <a:fillRect/>
          </a:stretch>
        </p:blipFill>
        <p:spPr>
          <a:xfrm rot="21355825">
            <a:off x="38887" y="33941"/>
            <a:ext cx="996671" cy="1131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6" grpId="0" animBg="1"/>
      <p:bldP spid="17" grpId="0" animBg="1"/>
      <p:bldP spid="18" grpId="0" animBg="1"/>
      <p:bldP spid="1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915816" y="123478"/>
            <a:ext cx="5040560" cy="2592288"/>
          </a:xfrm>
          <a:prstGeom prst="cloudCallout">
            <a:avLst>
              <a:gd name="adj1" fmla="val -54600"/>
              <a:gd name="adj2" fmla="val 521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Prva gimnazija Varaždin - Pri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15766"/>
            <a:ext cx="17145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19872" y="483518"/>
            <a:ext cx="40324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ће се промијенити производ ако један од чинилаца увећамо или смањимо неколико пута?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3" cstate="print"/>
          <a:srcRect t="38800" b="38800"/>
          <a:stretch>
            <a:fillRect/>
          </a:stretch>
        </p:blipFill>
        <p:spPr>
          <a:xfrm rot="20934365">
            <a:off x="5064778" y="2832890"/>
            <a:ext cx="1364252" cy="1512168"/>
          </a:xfrm>
          <a:prstGeom prst="rect">
            <a:avLst/>
          </a:prstGeom>
        </p:spPr>
      </p:pic>
      <p:pic>
        <p:nvPicPr>
          <p:cNvPr id="6" name="Picture 5" descr="4.png"/>
          <p:cNvPicPr>
            <a:picLocks noChangeAspect="1"/>
          </p:cNvPicPr>
          <p:nvPr/>
        </p:nvPicPr>
        <p:blipFill>
          <a:blip r:embed="rId4" cstate="print"/>
          <a:srcRect t="35000" b="35601"/>
          <a:stretch>
            <a:fillRect/>
          </a:stretch>
        </p:blipFill>
        <p:spPr>
          <a:xfrm rot="20498012">
            <a:off x="7892807" y="125244"/>
            <a:ext cx="1039430" cy="1512168"/>
          </a:xfrm>
          <a:prstGeom prst="rect">
            <a:avLst/>
          </a:prstGeom>
        </p:spPr>
      </p:pic>
      <p:pic>
        <p:nvPicPr>
          <p:cNvPr id="7" name="Picture 6" descr="1.png"/>
          <p:cNvPicPr>
            <a:picLocks noChangeAspect="1"/>
          </p:cNvPicPr>
          <p:nvPr/>
        </p:nvPicPr>
        <p:blipFill>
          <a:blip r:embed="rId5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  <p:pic>
        <p:nvPicPr>
          <p:cNvPr id="8" name="Picture 7" descr="5.png"/>
          <p:cNvPicPr>
            <a:picLocks noChangeAspect="1"/>
          </p:cNvPicPr>
          <p:nvPr/>
        </p:nvPicPr>
        <p:blipFill>
          <a:blip r:embed="rId6" cstate="print"/>
          <a:srcRect l="22061" t="17801" r="17131" b="23400"/>
          <a:stretch>
            <a:fillRect/>
          </a:stretch>
        </p:blipFill>
        <p:spPr>
          <a:xfrm rot="21355825">
            <a:off x="373383" y="363065"/>
            <a:ext cx="1277738" cy="1450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5.png"/>
          <p:cNvPicPr>
            <a:picLocks noChangeAspect="1"/>
          </p:cNvPicPr>
          <p:nvPr/>
        </p:nvPicPr>
        <p:blipFill>
          <a:blip r:embed="rId2" cstate="print"/>
          <a:srcRect l="22061" t="17801" r="17131" b="23400"/>
          <a:stretch>
            <a:fillRect/>
          </a:stretch>
        </p:blipFill>
        <p:spPr>
          <a:xfrm rot="21355825">
            <a:off x="7032111" y="-256093"/>
            <a:ext cx="1541043" cy="17492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8351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20•5=100</a:t>
            </a:r>
            <a:endParaRPr lang="en-US" sz="24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7574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Увећајмо први чинилац 2 пута.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35646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(20•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)•5=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635646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•5=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1635646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1635646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роизвод се увећао 2 пута.</a:t>
            </a:r>
          </a:p>
          <a:p>
            <a:endParaRPr lang="en-US" dirty="0"/>
          </a:p>
        </p:txBody>
      </p:sp>
      <p:sp>
        <p:nvSpPr>
          <p:cNvPr id="9" name="Flowchart: Terminator 8"/>
          <p:cNvSpPr/>
          <p:nvPr/>
        </p:nvSpPr>
        <p:spPr>
          <a:xfrm>
            <a:off x="6948264" y="1635646"/>
            <a:ext cx="1800200" cy="504056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2•100=200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2499742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Увећајмо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други чинилац 3 пута.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3291830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20•(5•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3291830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20•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3768" y="3291830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3291830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роизвод се увећао 3 пута.</a:t>
            </a:r>
          </a:p>
          <a:p>
            <a:endParaRPr lang="en-US" dirty="0"/>
          </a:p>
        </p:txBody>
      </p:sp>
      <p:sp>
        <p:nvSpPr>
          <p:cNvPr id="16" name="Flowchart: Terminator 15"/>
          <p:cNvSpPr/>
          <p:nvPr/>
        </p:nvSpPr>
        <p:spPr>
          <a:xfrm>
            <a:off x="6948264" y="3219822"/>
            <a:ext cx="1800200" cy="504056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3•100=300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4.png"/>
          <p:cNvPicPr>
            <a:picLocks noChangeAspect="1"/>
          </p:cNvPicPr>
          <p:nvPr/>
        </p:nvPicPr>
        <p:blipFill>
          <a:blip r:embed="rId3" cstate="print"/>
          <a:srcRect t="35000" b="35601"/>
          <a:stretch>
            <a:fillRect/>
          </a:stretch>
        </p:blipFill>
        <p:spPr>
          <a:xfrm rot="20498012">
            <a:off x="2407500" y="3506088"/>
            <a:ext cx="1039430" cy="1512168"/>
          </a:xfrm>
          <a:prstGeom prst="rect">
            <a:avLst/>
          </a:prstGeom>
        </p:spPr>
      </p:pic>
      <p:pic>
        <p:nvPicPr>
          <p:cNvPr id="20" name="Picture 19" descr="1.png"/>
          <p:cNvPicPr>
            <a:picLocks noChangeAspect="1"/>
          </p:cNvPicPr>
          <p:nvPr/>
        </p:nvPicPr>
        <p:blipFill>
          <a:blip r:embed="rId4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8" grpId="0" build="allAtOnce"/>
      <p:bldP spid="9" grpId="0" animBg="1"/>
      <p:bldP spid="10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va gimnazija Varaždin - Pri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715766"/>
            <a:ext cx="171451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loud Callout 2"/>
          <p:cNvSpPr/>
          <p:nvPr/>
        </p:nvSpPr>
        <p:spPr>
          <a:xfrm>
            <a:off x="179512" y="195486"/>
            <a:ext cx="3816424" cy="2016224"/>
          </a:xfrm>
          <a:prstGeom prst="cloudCallout">
            <a:avLst>
              <a:gd name="adj1" fmla="val -4034"/>
              <a:gd name="adj2" fmla="val 814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627534"/>
            <a:ext cx="295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Како се промијенио производ?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 cstate="print"/>
          <a:srcRect l="45078" t="36951" r="45372" b="36875"/>
          <a:stretch>
            <a:fillRect/>
          </a:stretch>
        </p:blipFill>
        <p:spPr>
          <a:xfrm>
            <a:off x="7020272" y="2643758"/>
            <a:ext cx="1403647" cy="2164057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 rot="21411018">
            <a:off x="4499992" y="195486"/>
            <a:ext cx="4464496" cy="2088232"/>
          </a:xfrm>
          <a:prstGeom prst="cloudCallout">
            <a:avLst>
              <a:gd name="adj1" fmla="val 14683"/>
              <a:gd name="adj2" fmla="val 73707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76056" y="483518"/>
            <a:ext cx="32403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Производ 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се увећао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онолико пута колико пута 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sr-Cyrl-RS" sz="2400" smtClean="0">
                <a:latin typeface="Times New Roman" pitchFamily="18" charset="0"/>
                <a:cs typeface="Times New Roman" pitchFamily="18" charset="0"/>
              </a:rPr>
              <a:t>увећао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неки од  чинилаца.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7.png"/>
          <p:cNvPicPr>
            <a:picLocks noChangeAspect="1"/>
          </p:cNvPicPr>
          <p:nvPr/>
        </p:nvPicPr>
        <p:blipFill>
          <a:blip r:embed="rId4" cstate="print"/>
          <a:srcRect t="38800" b="38800"/>
          <a:stretch>
            <a:fillRect/>
          </a:stretch>
        </p:blipFill>
        <p:spPr>
          <a:xfrm>
            <a:off x="5940152" y="2355726"/>
            <a:ext cx="1039430" cy="1152128"/>
          </a:xfrm>
          <a:prstGeom prst="rect">
            <a:avLst/>
          </a:prstGeom>
        </p:spPr>
      </p:pic>
      <p:pic>
        <p:nvPicPr>
          <p:cNvPr id="9" name="Picture 8" descr="4.png"/>
          <p:cNvPicPr>
            <a:picLocks noChangeAspect="1"/>
          </p:cNvPicPr>
          <p:nvPr/>
        </p:nvPicPr>
        <p:blipFill>
          <a:blip r:embed="rId5" cstate="print"/>
          <a:srcRect t="35000" b="35601"/>
          <a:stretch>
            <a:fillRect/>
          </a:stretch>
        </p:blipFill>
        <p:spPr>
          <a:xfrm rot="20498012">
            <a:off x="2983563" y="2264946"/>
            <a:ext cx="1039430" cy="1512168"/>
          </a:xfrm>
          <a:prstGeom prst="rect">
            <a:avLst/>
          </a:prstGeom>
        </p:spPr>
      </p:pic>
      <p:pic>
        <p:nvPicPr>
          <p:cNvPr id="10" name="Picture 9" descr="5.png"/>
          <p:cNvPicPr>
            <a:picLocks noChangeAspect="1"/>
          </p:cNvPicPr>
          <p:nvPr/>
        </p:nvPicPr>
        <p:blipFill>
          <a:blip r:embed="rId6" cstate="print"/>
          <a:srcRect l="22061" t="17801" r="17131" b="23400"/>
          <a:stretch>
            <a:fillRect/>
          </a:stretch>
        </p:blipFill>
        <p:spPr>
          <a:xfrm rot="673115">
            <a:off x="4484627" y="3258051"/>
            <a:ext cx="1275438" cy="1447794"/>
          </a:xfrm>
          <a:prstGeom prst="rect">
            <a:avLst/>
          </a:prstGeom>
        </p:spPr>
      </p:pic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7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.png"/>
          <p:cNvPicPr>
            <a:picLocks noChangeAspect="1"/>
          </p:cNvPicPr>
          <p:nvPr/>
        </p:nvPicPr>
        <p:blipFill>
          <a:blip r:embed="rId2" cstate="print"/>
          <a:srcRect l="34004" t="30313" r="38926" b="23750"/>
          <a:stretch>
            <a:fillRect/>
          </a:stretch>
        </p:blipFill>
        <p:spPr>
          <a:xfrm rot="791001">
            <a:off x="55452" y="182280"/>
            <a:ext cx="579585" cy="553240"/>
          </a:xfrm>
          <a:prstGeom prst="rect">
            <a:avLst/>
          </a:prstGeom>
        </p:spPr>
      </p:pic>
      <p:pic>
        <p:nvPicPr>
          <p:cNvPr id="15" name="Picture 14" descr="4.png"/>
          <p:cNvPicPr>
            <a:picLocks noChangeAspect="1"/>
          </p:cNvPicPr>
          <p:nvPr/>
        </p:nvPicPr>
        <p:blipFill>
          <a:blip r:embed="rId3" cstate="print"/>
          <a:srcRect t="35000" b="35601"/>
          <a:stretch>
            <a:fillRect/>
          </a:stretch>
        </p:blipFill>
        <p:spPr>
          <a:xfrm rot="20498012">
            <a:off x="5038640" y="1927886"/>
            <a:ext cx="1230137" cy="17896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48351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20•5=100</a:t>
            </a:r>
            <a:endParaRPr lang="en-US" sz="24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7574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Умањимо први чинилац 4 пута.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35646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(20:</a:t>
            </a:r>
            <a:r>
              <a:rPr lang="sr-Cyrl-B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)•5=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635646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•5=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1635646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635646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роизвод се умањио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пута.</a:t>
            </a:r>
          </a:p>
          <a:p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7092280" y="1635646"/>
            <a:ext cx="1800200" cy="504056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100:4=25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499742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Умањимо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други чинилац 5 пута.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291830"/>
            <a:ext cx="1403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20•(5:</a:t>
            </a:r>
            <a:r>
              <a:rPr lang="sr-Cyrl-BA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)=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3291830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20•</a:t>
            </a:r>
            <a:r>
              <a:rPr lang="sr-Cyrl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291830"/>
            <a:ext cx="111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3291830"/>
            <a:ext cx="45365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роизвод се умањио 5 пута.</a:t>
            </a:r>
          </a:p>
          <a:p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7092280" y="3219822"/>
            <a:ext cx="1800200" cy="504056"/>
          </a:xfrm>
          <a:prstGeom prst="flowChartTermina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100:5=20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7.png"/>
          <p:cNvPicPr>
            <a:picLocks noChangeAspect="1"/>
          </p:cNvPicPr>
          <p:nvPr/>
        </p:nvPicPr>
        <p:blipFill>
          <a:blip r:embed="rId4" cstate="print"/>
          <a:srcRect t="38800" b="38800"/>
          <a:stretch>
            <a:fillRect/>
          </a:stretch>
        </p:blipFill>
        <p:spPr>
          <a:xfrm>
            <a:off x="8104570" y="0"/>
            <a:ext cx="1039430" cy="1152128"/>
          </a:xfrm>
          <a:prstGeom prst="rect">
            <a:avLst/>
          </a:prstGeom>
        </p:spPr>
      </p:pic>
      <p:pic>
        <p:nvPicPr>
          <p:cNvPr id="18" name="Picture 17" descr="1.png"/>
          <p:cNvPicPr>
            <a:picLocks noChangeAspect="1"/>
          </p:cNvPicPr>
          <p:nvPr/>
        </p:nvPicPr>
        <p:blipFill>
          <a:blip r:embed="rId5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animBg="1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.png"/>
          <p:cNvPicPr>
            <a:picLocks noChangeAspect="1"/>
          </p:cNvPicPr>
          <p:nvPr/>
        </p:nvPicPr>
        <p:blipFill>
          <a:blip r:embed="rId2" cstate="print"/>
          <a:srcRect l="34004" t="30313" r="38926" b="23750"/>
          <a:stretch>
            <a:fillRect/>
          </a:stretch>
        </p:blipFill>
        <p:spPr>
          <a:xfrm rot="20700949">
            <a:off x="-158947" y="99437"/>
            <a:ext cx="879611" cy="839628"/>
          </a:xfrm>
          <a:prstGeom prst="rect">
            <a:avLst/>
          </a:prstGeom>
        </p:spPr>
      </p:pic>
      <p:pic>
        <p:nvPicPr>
          <p:cNvPr id="2" name="Picture 1" descr="Untitled.png"/>
          <p:cNvPicPr>
            <a:picLocks noChangeAspect="1"/>
          </p:cNvPicPr>
          <p:nvPr/>
        </p:nvPicPr>
        <p:blipFill>
          <a:blip r:embed="rId3" cstate="print"/>
          <a:srcRect l="45953" t="37362" r="45625" b="38042"/>
          <a:stretch>
            <a:fillRect/>
          </a:stretch>
        </p:blipFill>
        <p:spPr>
          <a:xfrm>
            <a:off x="2051720" y="1419622"/>
            <a:ext cx="2016224" cy="3312368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 rot="21427561">
            <a:off x="4574894" y="104663"/>
            <a:ext cx="4241385" cy="2650455"/>
          </a:xfrm>
          <a:prstGeom prst="cloudCallout">
            <a:avLst>
              <a:gd name="adj1" fmla="val -68543"/>
              <a:gd name="adj2" fmla="val 695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32040" y="483518"/>
            <a:ext cx="32403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један од чинилаца умањимо неколико пута и производ ће се умањити исти број    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пута.</a:t>
            </a: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4" cstate="print"/>
          <a:srcRect t="38800" b="38800"/>
          <a:stretch>
            <a:fillRect/>
          </a:stretch>
        </p:blipFill>
        <p:spPr>
          <a:xfrm>
            <a:off x="0" y="2499742"/>
            <a:ext cx="1728192" cy="1915567"/>
          </a:xfrm>
          <a:prstGeom prst="rect">
            <a:avLst/>
          </a:prstGeom>
        </p:spPr>
      </p:pic>
      <p:pic>
        <p:nvPicPr>
          <p:cNvPr id="6" name="Picture 5" descr="4.png"/>
          <p:cNvPicPr>
            <a:picLocks noChangeAspect="1"/>
          </p:cNvPicPr>
          <p:nvPr/>
        </p:nvPicPr>
        <p:blipFill>
          <a:blip r:embed="rId5" cstate="print"/>
          <a:srcRect t="35000" b="35601"/>
          <a:stretch>
            <a:fillRect/>
          </a:stretch>
        </p:blipFill>
        <p:spPr>
          <a:xfrm rot="20944760">
            <a:off x="4407364" y="2785588"/>
            <a:ext cx="1500266" cy="2206274"/>
          </a:xfrm>
          <a:prstGeom prst="rect">
            <a:avLst/>
          </a:prstGeom>
        </p:spPr>
      </p:pic>
      <p:pic>
        <p:nvPicPr>
          <p:cNvPr id="9" name="Picture 8" descr="5.png"/>
          <p:cNvPicPr>
            <a:picLocks noChangeAspect="1"/>
          </p:cNvPicPr>
          <p:nvPr/>
        </p:nvPicPr>
        <p:blipFill>
          <a:blip r:embed="rId6" cstate="print"/>
          <a:srcRect l="22061" t="17801" r="17131" b="23400"/>
          <a:stretch>
            <a:fillRect/>
          </a:stretch>
        </p:blipFill>
        <p:spPr>
          <a:xfrm rot="673115">
            <a:off x="1460290" y="305723"/>
            <a:ext cx="1275438" cy="1447794"/>
          </a:xfrm>
          <a:prstGeom prst="rect">
            <a:avLst/>
          </a:prstGeom>
        </p:spPr>
      </p:pic>
      <p:pic>
        <p:nvPicPr>
          <p:cNvPr id="10" name="Picture 9" descr="1.png"/>
          <p:cNvPicPr>
            <a:picLocks noChangeAspect="1"/>
          </p:cNvPicPr>
          <p:nvPr/>
        </p:nvPicPr>
        <p:blipFill>
          <a:blip r:embed="rId2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552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  <a:endParaRPr lang="en-US" sz="3200" b="1" dirty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99568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задаћу урадите задатке из уџбеника на страни 69.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 cstate="print"/>
          <a:srcRect t="35000" b="35601"/>
          <a:stretch>
            <a:fillRect/>
          </a:stretch>
        </p:blipFill>
        <p:spPr>
          <a:xfrm rot="20498012">
            <a:off x="275583" y="-73572"/>
            <a:ext cx="1352693" cy="1967905"/>
          </a:xfrm>
          <a:prstGeom prst="rect">
            <a:avLst/>
          </a:prstGeom>
        </p:spPr>
      </p:pic>
      <p:pic>
        <p:nvPicPr>
          <p:cNvPr id="5" name="Picture 4" descr="7.png"/>
          <p:cNvPicPr>
            <a:picLocks noChangeAspect="1"/>
          </p:cNvPicPr>
          <p:nvPr/>
        </p:nvPicPr>
        <p:blipFill>
          <a:blip r:embed="rId3" cstate="print"/>
          <a:srcRect t="38800" b="38800"/>
          <a:stretch>
            <a:fillRect/>
          </a:stretch>
        </p:blipFill>
        <p:spPr>
          <a:xfrm>
            <a:off x="7812360" y="699542"/>
            <a:ext cx="1471478" cy="1631020"/>
          </a:xfrm>
          <a:prstGeom prst="rect">
            <a:avLst/>
          </a:prstGeom>
        </p:spPr>
      </p:pic>
      <p:pic>
        <p:nvPicPr>
          <p:cNvPr id="6" name="Picture 5" descr="5.png"/>
          <p:cNvPicPr>
            <a:picLocks noChangeAspect="1"/>
          </p:cNvPicPr>
          <p:nvPr/>
        </p:nvPicPr>
        <p:blipFill>
          <a:blip r:embed="rId4" cstate="print"/>
          <a:srcRect l="22061" t="17801" r="17131" b="23400"/>
          <a:stretch>
            <a:fillRect/>
          </a:stretch>
        </p:blipFill>
        <p:spPr>
          <a:xfrm rot="673115">
            <a:off x="380171" y="2826004"/>
            <a:ext cx="1275438" cy="1447794"/>
          </a:xfrm>
          <a:prstGeom prst="rect">
            <a:avLst/>
          </a:prstGeom>
        </p:spPr>
      </p:pic>
      <p:pic>
        <p:nvPicPr>
          <p:cNvPr id="8" name="Picture 7" descr="1.png"/>
          <p:cNvPicPr>
            <a:picLocks noChangeAspect="1"/>
          </p:cNvPicPr>
          <p:nvPr/>
        </p:nvPicPr>
        <p:blipFill>
          <a:blip r:embed="rId5" cstate="print"/>
          <a:srcRect l="34004" t="30313" r="38926" b="23750"/>
          <a:stretch>
            <a:fillRect/>
          </a:stretch>
        </p:blipFill>
        <p:spPr>
          <a:xfrm>
            <a:off x="7847856" y="4083918"/>
            <a:ext cx="1548680" cy="1237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105</TotalTime>
  <Words>166</Words>
  <Application>Microsoft Office PowerPoint</Application>
  <PresentationFormat>On-screen Show (16:9)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Dajana</cp:lastModifiedBy>
  <cp:revision>4</cp:revision>
  <dcterms:created xsi:type="dcterms:W3CDTF">2021-01-19T22:58:24Z</dcterms:created>
  <dcterms:modified xsi:type="dcterms:W3CDTF">2021-01-20T15:46:10Z</dcterms:modified>
</cp:coreProperties>
</file>