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09" autoAdjust="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2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8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8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6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3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0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4E9AE-4767-4F99-98F1-585D15696CED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56971-F03D-4F1F-AF31-91BED70E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</a:t>
            </a:r>
            <a:r>
              <a:rPr lang="sr-Cyrl-BA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ковна </a:t>
            </a:r>
            <a:r>
              <a:rPr lang="sr-Cyrl-BA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култура, 3</a:t>
            </a:r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разред</a:t>
            </a:r>
            <a:endParaRPr lang="sr-Cyrl-BA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Амбијент</a:t>
            </a:r>
            <a:r>
              <a:rPr lang="sr-Cyrl-BA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сценски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простор</a:t>
            </a:r>
            <a:r>
              <a:rPr lang="sr-Cyrl-BA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7910" y="1590879"/>
            <a:ext cx="5436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b="1" dirty="0">
                <a:latin typeface="Arial" panose="020B0604020202020204" pitchFamily="34" charset="0"/>
                <a:cs typeface="Arial" panose="020B0604020202020204" pitchFamily="34" charset="0"/>
              </a:rPr>
              <a:t>Да се подсјетимо и научимо: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9371" y="2644170"/>
            <a:ext cx="693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Амбијент представља различита окружења</a:t>
            </a: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9371" y="3336667"/>
            <a:ext cx="502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Шта чини амбијент позоришта?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6914" y="4086600"/>
            <a:ext cx="658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Амбијент позоришта чине : сцена, глумци и публика.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41" y="4555392"/>
            <a:ext cx="4514850" cy="21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486809"/>
            <a:ext cx="8250464" cy="4418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7085" y="1538645"/>
            <a:ext cx="502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ПОЗОРИШНИ АМБИЈЕНТ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1969" y="1505635"/>
            <a:ext cx="344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b="1" dirty="0">
                <a:latin typeface="Arial" panose="020B0604020202020204" pitchFamily="34" charset="0"/>
                <a:cs typeface="Arial" panose="020B0604020202020204" pitchFamily="34" charset="0"/>
              </a:rPr>
              <a:t>Сценски амбијент</a:t>
            </a: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9886" y="193640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Представља  позоришну сцену и све оно што </a:t>
            </a:r>
          </a:p>
          <a:p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је  чини посебном. То су: глумци, предмети, </a:t>
            </a:r>
          </a:p>
          <a:p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реквизити, разни свјетлосни ефекти. Она може да се ствара  у школи,нашој соби, вањској бини па чак и у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природи.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625600" y="3647226"/>
            <a:ext cx="8853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Амбијент се на позорници мијења  и према тексту који се говори.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Dell\Desktop\predstava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4" y="4495623"/>
            <a:ext cx="3371850" cy="226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Dell\Desktop\preuzm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98" y="4523411"/>
            <a:ext cx="3557588" cy="2261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7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9924" y="1421602"/>
            <a:ext cx="7131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Шта чини амбијент једне позоришне представе?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771" y="2641600"/>
            <a:ext cx="650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Уређена сцена          Костими           Публика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02" y="3103551"/>
            <a:ext cx="6488794" cy="38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4400" y="132926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CS" sz="2400" b="1" dirty="0">
                <a:latin typeface="Arial" panose="020B0604020202020204" pitchFamily="34" charset="0"/>
                <a:cs typeface="Arial" panose="020B0604020202020204" pitchFamily="34" charset="0"/>
              </a:rPr>
              <a:t>Костим</a:t>
            </a:r>
            <a:r>
              <a:rPr lang="sr-Cyrl-CS" sz="2400" dirty="0">
                <a:latin typeface="Arial" panose="020B0604020202020204" pitchFamily="34" charset="0"/>
                <a:cs typeface="Arial" panose="020B0604020202020204" pitchFamily="34" charset="0"/>
              </a:rPr>
              <a:t> је одјећа коју глумац носи у позоришној представи или филму. </a:t>
            </a:r>
          </a:p>
          <a:p>
            <a:r>
              <a:rPr lang="sr-Cyrl-CS" sz="2400" dirty="0">
                <a:latin typeface="Arial" panose="020B0604020202020204" pitchFamily="34" charset="0"/>
                <a:cs typeface="Arial" panose="020B0604020202020204" pitchFamily="34" charset="0"/>
              </a:rPr>
              <a:t>Обично је везана за неко временско раздобље.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07" y="3207657"/>
            <a:ext cx="4870891" cy="2540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76" y="3220408"/>
            <a:ext cx="3742506" cy="25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025" y="783"/>
            <a:ext cx="11469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АМБИЈЕНТ СЦЕНЕ  ДЈЕЧИЈЕГ ПОЗОРИШТА  „ ПУЖ“,  БЕОГРАД, У КОЈЕМ СЕ ПЈЕСМОМ ПРОМОВИШЕ ХИГИЈЕНА                  ГЛУМЦИ:  БРАНКО КОЦКИЦА И ДЈЕЦА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ranko Kocki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20800"/>
            <a:ext cx="9231084" cy="52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 smtClean="0"/>
              <a:t>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9" y="1470430"/>
            <a:ext cx="6676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Ако желите, </a:t>
            </a: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уз помоћ </a:t>
            </a:r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родитеља, покушајте </a:t>
            </a: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да направите  један од </a:t>
            </a:r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предложених </a:t>
            </a:r>
            <a:r>
              <a:rPr lang="sr-Cyrl-BA" sz="2400" b="1" dirty="0">
                <a:latin typeface="Arial" panose="020B0604020202020204" pitchFamily="34" charset="0"/>
                <a:cs typeface="Arial" panose="020B0604020202020204" pitchFamily="34" charset="0"/>
              </a:rPr>
              <a:t>костима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06" y="2670759"/>
            <a:ext cx="3690271" cy="4189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92" y="2670759"/>
            <a:ext cx="2519725" cy="4147047"/>
          </a:xfrm>
          <a:prstGeom prst="rect">
            <a:avLst/>
          </a:prstGeom>
        </p:spPr>
      </p:pic>
      <p:pic>
        <p:nvPicPr>
          <p:cNvPr id="10" name="Picture 2" descr="http://www.djecjaposla.com/wp-content/uploads/2019/02/a921bec8722daba23f5fb03de642c571.jpg?x832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37" y="2624578"/>
            <a:ext cx="3092983" cy="41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4597" y="308581"/>
            <a:ext cx="556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Задаци за самосталан рад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179</Words>
  <Application>Microsoft Office PowerPoint</Application>
  <PresentationFormat>Widescreen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, </vt:lpstr>
      <vt:lpstr>, </vt:lpstr>
      <vt:lpstr>, </vt:lpstr>
      <vt:lpstr>, </vt:lpstr>
      <vt:lpstr>, </vt:lpstr>
      <vt:lpstr>, </vt:lpstr>
      <vt:lpstr>, </vt:lpstr>
      <vt:lpstr>,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63</cp:revision>
  <dcterms:created xsi:type="dcterms:W3CDTF">2021-01-18T21:36:33Z</dcterms:created>
  <dcterms:modified xsi:type="dcterms:W3CDTF">2021-01-26T22:29:04Z</dcterms:modified>
</cp:coreProperties>
</file>