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s-Cyrl-B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24969908_1708871365934186_7958652481490125645_n.jpg"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1619672" y="2116306"/>
            <a:ext cx="640871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bs-Cyrl-BA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СТАЛНОСТ КОЛИЧНИКА</a:t>
            </a:r>
            <a:endParaRPr b="0" i="0" sz="4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24969908_1708871365934186_7958652481490125645_n.jpg" id="90" name="Google Shape;9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0816" y="-315416"/>
            <a:ext cx="9144000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схцд_preview_rev_1.png" id="91" name="Google Shape;9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11760" y="404664"/>
            <a:ext cx="4680520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/>
        </p:nvSpPr>
        <p:spPr>
          <a:xfrm>
            <a:off x="2627784" y="836712"/>
            <a:ext cx="396044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bs-Cyrl-BA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Поновимо!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1619672" y="1988840"/>
            <a:ext cx="12961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bs-Cyrl-BA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400:20 =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2771800" y="2002860"/>
            <a:ext cx="50405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1619672" y="2408109"/>
            <a:ext cx="201622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(400·2):20 =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3133316" y="2420323"/>
            <a:ext cx="145218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800:20 =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265712" y="2408109"/>
            <a:ext cx="68458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205372" y="2881989"/>
            <a:ext cx="640871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Aко дјељеник повећамо 2 пута и количник ће се повећати 2 пута.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403648" y="3861048"/>
            <a:ext cx="172819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(400:2):20 =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2915816" y="3861048"/>
            <a:ext cx="12961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200:20 =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4013684" y="3871456"/>
            <a:ext cx="79208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1205880" y="4437112"/>
            <a:ext cx="617443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Aко дјељеник смањимо 2 пута и количник ће се смањити толико пута.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24969908_1708871365934186_7958652481490125645_n.jpg" id="107" name="Google Shape;10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4784" y="-8165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5"/>
          <p:cNvSpPr txBox="1"/>
          <p:nvPr/>
        </p:nvSpPr>
        <p:spPr>
          <a:xfrm>
            <a:off x="2483768" y="1645358"/>
            <a:ext cx="188257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400:(20·2)=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4211960" y="1988840"/>
            <a:ext cx="12241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3858292" y="1645358"/>
            <a:ext cx="139784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400:40=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4968108" y="164535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1835696" y="2107023"/>
            <a:ext cx="583264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Aко дјелилац повећамо два пута, количник ће се смањити 2 пута.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2408352" y="3116518"/>
            <a:ext cx="187220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400:(20:2)=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3894360" y="3116516"/>
            <a:ext cx="136178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400:10= 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4937236" y="3116515"/>
            <a:ext cx="64807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1698116" y="3578183"/>
            <a:ext cx="597022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Aко дјелилац смањимо 2 пута, количник ће се повећати толико пута.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24969908_1708871365934186_7958652481490125645_n.jpg" id="121" name="Google Shape;12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56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/>
          <p:nvPr/>
        </p:nvSpPr>
        <p:spPr>
          <a:xfrm>
            <a:off x="2195736" y="764704"/>
            <a:ext cx="640871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СТАЛНОСТ КОЛИЧНИКА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2555776" y="1484784"/>
            <a:ext cx="5328592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bs-Cyrl-BA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180:3=</a:t>
            </a:r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1979712" y="2420888"/>
            <a:ext cx="626469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Ако и дјељеник и дјелилац помножимо истим бројем количник се неће промијенити, остаће исти или сталан.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2191192" y="3705501"/>
            <a:ext cx="202076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(180:3):(3:3) =</a:t>
            </a:r>
            <a:endParaRPr/>
          </a:p>
        </p:txBody>
      </p:sp>
      <p:sp>
        <p:nvSpPr>
          <p:cNvPr id="126" name="Google Shape;126;p16"/>
          <p:cNvSpPr txBox="1"/>
          <p:nvPr/>
        </p:nvSpPr>
        <p:spPr>
          <a:xfrm>
            <a:off x="2051720" y="4278287"/>
            <a:ext cx="541964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Ако и дјељеник и дјелилац подијелимо истим бројем количник се неће промијенити.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5652120" y="1501190"/>
            <a:ext cx="648072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s-Cyrl-BA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 b="1"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3851920" y="2010039"/>
            <a:ext cx="2048959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s-Cyrl-BA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(180·3):(3·3)=</a:t>
            </a:r>
            <a:endParaRPr b="1"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5732211" y="2010039"/>
            <a:ext cx="1340432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s-Cyrl-BA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540 : 9 =</a:t>
            </a:r>
            <a:endParaRPr b="1"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6946375" y="2010039"/>
            <a:ext cx="576064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s-Cyrl-BA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 b="1"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4044927" y="3690111"/>
            <a:ext cx="1171764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s-Cyrl-BA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60 : 1 =</a:t>
            </a:r>
            <a:endParaRPr b="1"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5112060" y="3674929"/>
            <a:ext cx="521297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s-Cyrl-BA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 b="1"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24969908_1708871365934186_7958652481490125645_n.jpg" id="137" name="Google Shape;13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012" y="158824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7"/>
          <p:cNvSpPr txBox="1"/>
          <p:nvPr/>
        </p:nvSpPr>
        <p:spPr>
          <a:xfrm>
            <a:off x="2339752" y="908720"/>
            <a:ext cx="5544600" cy="30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Урадимо заједно сљедеће примјере: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325:5=65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240</a:t>
            </a: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:60=4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2061695" y="2313386"/>
            <a:ext cx="1060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325:5= 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7"/>
          <p:cNvSpPr txBox="1"/>
          <p:nvPr/>
        </p:nvSpPr>
        <p:spPr>
          <a:xfrm>
            <a:off x="2905841" y="2313386"/>
            <a:ext cx="187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(325·2):(5·2)=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7"/>
          <p:cNvSpPr txBox="1"/>
          <p:nvPr/>
        </p:nvSpPr>
        <p:spPr>
          <a:xfrm>
            <a:off x="4648437" y="2333015"/>
            <a:ext cx="1497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650:10=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5714153" y="2333015"/>
            <a:ext cx="136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65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7"/>
          <p:cNvSpPr txBox="1"/>
          <p:nvPr/>
        </p:nvSpPr>
        <p:spPr>
          <a:xfrm>
            <a:off x="2071671" y="3774531"/>
            <a:ext cx="146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240:60=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7"/>
          <p:cNvSpPr txBox="1"/>
          <p:nvPr/>
        </p:nvSpPr>
        <p:spPr>
          <a:xfrm>
            <a:off x="3107207" y="3777179"/>
            <a:ext cx="2160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(240:6):(60:6)=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7"/>
          <p:cNvSpPr txBox="1"/>
          <p:nvPr/>
        </p:nvSpPr>
        <p:spPr>
          <a:xfrm>
            <a:off x="4979415" y="3773551"/>
            <a:ext cx="122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40:10=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7"/>
          <p:cNvSpPr txBox="1"/>
          <p:nvPr/>
        </p:nvSpPr>
        <p:spPr>
          <a:xfrm>
            <a:off x="5917399" y="3773550"/>
            <a:ext cx="576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24969908_1708871365934186_7958652481490125645_n.jpg" id="151" name="Google Shape;15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8"/>
          <p:cNvSpPr txBox="1"/>
          <p:nvPr/>
        </p:nvSpPr>
        <p:spPr>
          <a:xfrm>
            <a:off x="2051720" y="980728"/>
            <a:ext cx="568863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ЗАДАЦИ ЗА САМОСТАЛАН РАД: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2035240" y="2967334"/>
            <a:ext cx="590465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s-Cyrl-B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Урадити 4. и 5. задатак из уџбеника на страни 72.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