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1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67" r:id="rId12"/>
    <p:sldId id="270" r:id="rId13"/>
    <p:sldId id="268" r:id="rId14"/>
    <p:sldId id="256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4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2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4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1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4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1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C7F2-C583-4F44-B66A-E0464DE0E14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37667-94DD-45AA-B618-119080BC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205754" cy="627017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Дава</a:t>
            </a:r>
            <a:r>
              <a:rPr lang="ru-RU" dirty="0" smtClean="0"/>
              <a:t>й</a:t>
            </a:r>
            <a:r>
              <a:rPr lang="sr-Cyrl-BA" dirty="0" smtClean="0"/>
              <a:t>те  поговорим о внешности.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69" y="766357"/>
            <a:ext cx="11234057" cy="63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3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8308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ПОДБОРОДОК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60"/>
          <a:stretch/>
        </p:blipFill>
        <p:spPr>
          <a:xfrm>
            <a:off x="60960" y="705394"/>
            <a:ext cx="12043954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6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7645"/>
          </a:xfrm>
        </p:spPr>
        <p:txBody>
          <a:bodyPr/>
          <a:lstStyle/>
          <a:p>
            <a:r>
              <a:rPr lang="sr-Cyrl-BA" dirty="0" smtClean="0"/>
              <a:t>                           РЕСНИЦ</a:t>
            </a:r>
            <a:r>
              <a:rPr lang="ru-RU" dirty="0" smtClean="0"/>
              <a:t>Ы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354"/>
          <a:stretch/>
        </p:blipFill>
        <p:spPr>
          <a:xfrm>
            <a:off x="131140" y="757646"/>
            <a:ext cx="12517528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5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7976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      ЛОБ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539932"/>
            <a:ext cx="12009120" cy="622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7942"/>
          </a:xfrm>
        </p:spPr>
        <p:txBody>
          <a:bodyPr/>
          <a:lstStyle/>
          <a:p>
            <a:r>
              <a:rPr lang="sr-Cyrl-BA" dirty="0" smtClean="0"/>
              <a:t>                           ЗУБ/ЗУБ</a:t>
            </a:r>
            <a:r>
              <a:rPr lang="ru-RU" dirty="0" smtClean="0"/>
              <a:t>Ы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9" y="740228"/>
            <a:ext cx="11312434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71845"/>
            <a:ext cx="11321143" cy="7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2183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ДОМАШНЕЕ ЗАДАНИЕ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59184" y="-986244"/>
            <a:ext cx="6370321" cy="95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2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" y="156754"/>
            <a:ext cx="12096206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69" r="2244" b="28031"/>
          <a:stretch/>
        </p:blipFill>
        <p:spPr>
          <a:xfrm>
            <a:off x="95794" y="0"/>
            <a:ext cx="1186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3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/>
          <a:lstStyle/>
          <a:p>
            <a:r>
              <a:rPr lang="sr-Cyrl-BA" dirty="0" smtClean="0"/>
              <a:t>                                ВОЛОС</a:t>
            </a:r>
            <a:r>
              <a:rPr lang="ru-RU" dirty="0" smtClean="0"/>
              <a:t>Ы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26" y="600890"/>
            <a:ext cx="9222377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99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6686"/>
          </a:xfrm>
        </p:spPr>
        <p:txBody>
          <a:bodyPr>
            <a:normAutofit/>
          </a:bodyPr>
          <a:lstStyle/>
          <a:p>
            <a:r>
              <a:rPr lang="sr-Cyrl-BA" dirty="0" smtClean="0"/>
              <a:t>                           УХО/УШИ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738" y="696686"/>
            <a:ext cx="10894422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54" y="139337"/>
            <a:ext cx="10587446" cy="478972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 БРОВ</a:t>
            </a:r>
            <a:r>
              <a:rPr lang="ru-RU" dirty="0" smtClean="0"/>
              <a:t>Ь</a:t>
            </a:r>
            <a:r>
              <a:rPr lang="sr-Cyrl-BA" dirty="0" smtClean="0"/>
              <a:t>/БРОВИ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0" y="687977"/>
            <a:ext cx="11747863" cy="61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1"/>
            <a:ext cx="10515600" cy="618308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ГЛАЗ/ГЛАЗА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49" y="679268"/>
            <a:ext cx="11051177" cy="63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0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794"/>
            <a:ext cx="10515600" cy="592183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       НОС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" y="687976"/>
            <a:ext cx="11730445" cy="61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7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794"/>
            <a:ext cx="10515600" cy="5225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Щ</a:t>
            </a:r>
            <a:r>
              <a:rPr lang="sr-Cyrl-BA" dirty="0" smtClean="0"/>
              <a:t>ЕКА/ЩЁКИ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2" y="618308"/>
            <a:ext cx="11617234" cy="62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618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ГУБА/ГУБЫ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70" b="36365"/>
          <a:stretch/>
        </p:blipFill>
        <p:spPr>
          <a:xfrm>
            <a:off x="0" y="853439"/>
            <a:ext cx="11181805" cy="49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       Давайте  поговорим о внешности. </vt:lpstr>
      <vt:lpstr>PowerPoint Presentation</vt:lpstr>
      <vt:lpstr>                                ВОЛОСЫ</vt:lpstr>
      <vt:lpstr>                           УХО/УШИ</vt:lpstr>
      <vt:lpstr>                             БРОВЬ/БРОВИ</vt:lpstr>
      <vt:lpstr>                            ГЛАЗ/ГЛАЗА</vt:lpstr>
      <vt:lpstr>                                   НОС</vt:lpstr>
      <vt:lpstr>                             ЩЕКА/ЩЁКИ</vt:lpstr>
      <vt:lpstr>                           ГУБА/ГУБЫ</vt:lpstr>
      <vt:lpstr>                        ПОДБОРОДОК</vt:lpstr>
      <vt:lpstr>                           РЕСНИЦЫ</vt:lpstr>
      <vt:lpstr>                                  ЛОБ</vt:lpstr>
      <vt:lpstr>                           ЗУБ/ЗУБЫ</vt:lpstr>
      <vt:lpstr>PowerPoint Presentation</vt:lpstr>
      <vt:lpstr>                     ДОМАШНЕЕ ЗАДАНИЕ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Давайте  поговорим о внешности.</dc:title>
  <dc:creator>korisnik</dc:creator>
  <cp:lastModifiedBy>11. Kristina Mataruga</cp:lastModifiedBy>
  <cp:revision>7</cp:revision>
  <dcterms:created xsi:type="dcterms:W3CDTF">2021-01-26T21:03:53Z</dcterms:created>
  <dcterms:modified xsi:type="dcterms:W3CDTF">2021-02-03T11:10:58Z</dcterms:modified>
</cp:coreProperties>
</file>