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F54EC-D8A7-4777-AE1B-B92A3BA6EE16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139F-5655-4910-828D-B4A87748C6B1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4158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139F-5655-4910-828D-B4A87748C6B1}" type="slidenum">
              <a:rPr lang="sr-Latn-BA" smtClean="0"/>
              <a:t>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3233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139F-5655-4910-828D-B4A87748C6B1}" type="slidenum">
              <a:rPr lang="sr-Latn-BA" smtClean="0"/>
              <a:t>10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7754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4905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5944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2074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9022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3005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0024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404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653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63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966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4464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0FE53-849B-4BFE-960A-B1E6D8122820}" type="datetimeFigureOut">
              <a:rPr lang="sr-Latn-BA" smtClean="0"/>
              <a:t>4.2.2021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1592-834B-4806-BE04-F06EA3F2817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8124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46628"/>
            <a:ext cx="9144000" cy="618270"/>
          </a:xfrm>
        </p:spPr>
        <p:txBody>
          <a:bodyPr>
            <a:noAutofit/>
          </a:bodyPr>
          <a:lstStyle/>
          <a:p>
            <a:r>
              <a:rPr lang="sr-Cyrl-B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ЛЕКТИРА – ПИПИ ДУГА ЧАРАПА</a:t>
            </a:r>
            <a:endParaRPr lang="sr-Latn-B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64234"/>
            <a:ext cx="9144000" cy="661181"/>
          </a:xfrm>
        </p:spPr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Српски језик – 4. разред</a:t>
            </a:r>
            <a:endParaRPr lang="sr-Latn-B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5681847"/>
            <a:ext cx="9144000" cy="735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Утврђивање</a:t>
            </a:r>
            <a:endParaRPr lang="sr-Latn-B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2264898"/>
            <a:ext cx="9144000" cy="735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Астрид Линдгрен</a:t>
            </a:r>
            <a:endParaRPr lang="sr-Latn-B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52" y="3327349"/>
            <a:ext cx="3735506" cy="22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8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0793" y="657367"/>
            <a:ext cx="9575409" cy="579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ЛИКОВИ У РОМАНУ:</a:t>
            </a:r>
          </a:p>
          <a:p>
            <a:pPr algn="l"/>
            <a:endParaRPr lang="sr-Cyrl-BA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Пипи Дуга Чарапа </a:t>
            </a:r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необична и несташна деветогодишња дјевојчица, добродушна, </a:t>
            </a:r>
          </a:p>
          <a:p>
            <a:pPr algn="l"/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брижна, племенита</a:t>
            </a:r>
            <a:r>
              <a:rPr lang="sr-Latn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обдарена необичном </a:t>
            </a:r>
          </a:p>
          <a:p>
            <a:pPr algn="l"/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снагом</a:t>
            </a:r>
            <a:r>
              <a:rPr lang="sr-Latn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воли помагати другима.</a:t>
            </a:r>
          </a:p>
          <a:p>
            <a:pPr algn="l"/>
            <a:endParaRPr lang="sr-Cyrl-BA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Томи и Аника </a:t>
            </a:r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Пипини пријатељи </a:t>
            </a:r>
          </a:p>
          <a:p>
            <a:pPr algn="l"/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комшилука, васпитана и послушна </a:t>
            </a:r>
          </a:p>
          <a:p>
            <a:pPr algn="l"/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дјеца.</a:t>
            </a:r>
          </a:p>
          <a:p>
            <a:pPr algn="l"/>
            <a:endParaRPr lang="sr-Cyrl-BA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Мајмун Нилсон </a:t>
            </a:r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њен вјерни пратилац.</a:t>
            </a:r>
            <a:r>
              <a:rPr lang="sr-Cyrl-B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Cyrl-BA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Учитељица</a:t>
            </a:r>
            <a:r>
              <a:rPr lang="sr-Cyrl-B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полицајци, директор циркуса, </a:t>
            </a:r>
            <a:endParaRPr lang="sr-Cyrl-BA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лопови</a:t>
            </a:r>
            <a:r>
              <a:rPr lang="sr-Cyrl-BA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Томијева и Аникина мајка</a:t>
            </a:r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sr-Cyrl-BA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1986" r="15996" b="5271"/>
          <a:stretch/>
        </p:blipFill>
        <p:spPr>
          <a:xfrm>
            <a:off x="9457900" y="1869744"/>
            <a:ext cx="2238232" cy="44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0793" y="657367"/>
            <a:ext cx="9557211" cy="5090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Мјесто радње: </a:t>
            </a:r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„Пипиновац“ стара кућа са вртом коју је купио њен отац, школа, на излету, у циркусу...</a:t>
            </a:r>
          </a:p>
          <a:p>
            <a:pPr algn="l"/>
            <a:endParaRPr lang="sr-Cyrl-BA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Вријеме радње: </a:t>
            </a:r>
            <a:r>
              <a:rPr lang="sr-Cyrl-B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неодређено</a:t>
            </a:r>
          </a:p>
          <a:p>
            <a:pPr algn="l"/>
            <a:endParaRPr lang="sr-Cyrl-B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Cyrl-B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13483"/>
          <a:stretch/>
        </p:blipFill>
        <p:spPr>
          <a:xfrm>
            <a:off x="3823647" y="2893326"/>
            <a:ext cx="4572000" cy="25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0793" y="684663"/>
            <a:ext cx="7988491" cy="2795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ПИПИ СЕ СЕЛИ У СВОЈУ КУЋУ – „ПИПИНОВАЦ“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Које двије ствари је Пипи понијела када је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напуштала брод?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Када је напуштала брод Пипи је понијела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малог мајмуна који се звао Нилсон и велику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торбу пуну златника.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67" y="4168852"/>
            <a:ext cx="3205068" cy="2024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8"/>
          <a:stretch/>
        </p:blipFill>
        <p:spPr>
          <a:xfrm>
            <a:off x="8674166" y="1207255"/>
            <a:ext cx="3205068" cy="21364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0793" y="3507476"/>
            <a:ext cx="7988491" cy="597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ПИПИ ЈЕ СТВАРОТРАЖИТЕЉ И УПАДА У ТУЧУ</a:t>
            </a:r>
          </a:p>
          <a:p>
            <a:pPr algn="l"/>
            <a:endParaRPr lang="sr-Cyrl-B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Због чега је Пипи упала у тучу?</a:t>
            </a:r>
          </a:p>
          <a:p>
            <a:pPr algn="l"/>
            <a:endParaRPr lang="sr-Cyrl-B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 су се играли стваротражитеља Пипи и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другари угледали су дјечака Вилија кога је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тукло </a:t>
            </a:r>
            <a:r>
              <a:rPr lang="sr-Cyrl-BA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дјечака. Пипи је наљутила та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неправда и тада је показала своју необичну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снагу и спасила Вилија. 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46243" y="657368"/>
            <a:ext cx="9575409" cy="2481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ПИПИ СЕ ИГРА „ЈУРКЕ“ СА ПОЛИЦАЈЦИМА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Зашто је полиција дошла Пипиној кући?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Људи у граду су сматрали да једна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деветогодишња дјевојчица не може сама да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живи у кући и треба да иде у дјечији дом</a:t>
            </a:r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1" y="3753134"/>
            <a:ext cx="3438538" cy="2565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1" y="1086168"/>
            <a:ext cx="3438538" cy="23530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6243" y="3331190"/>
            <a:ext cx="9575409" cy="597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ПИПИ КРЕЋЕ У ШКОЛУ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 је прошао њен дан у школи?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Дошла је у школу на коњу и сјурила у разред.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Није знала лијепо да се понаша те јој је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учитељица рекла да дође у школу када буде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мало старија.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0793" y="3434509"/>
            <a:ext cx="9575409" cy="3054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ПИПИ ПРИРЕЂУЈЕ ИЗЛЕТ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Која два проблема су се појавила на излету?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Пипи подиже краву која је попријечила пут а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касније се сукобљава са биком и ломи му оба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рога.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1" y="4006115"/>
            <a:ext cx="3438538" cy="2353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1" y="1292022"/>
            <a:ext cx="3438538" cy="23530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6243" y="661916"/>
            <a:ext cx="9575409" cy="2772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ПИПИ СЈЕДИ НА СТУБУ БАШТ</a:t>
            </a:r>
            <a:r>
              <a:rPr lang="sr-Latn-BA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BA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НСКИХ </a:t>
            </a:r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ВРАТА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Шта су Пипи, Томи и Аника радили на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дрвету?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старом храсту су пронашли шупљину које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ће бити њихово скровиште.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0793" y="657368"/>
            <a:ext cx="9575409" cy="268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ПИПИ У ЦИРКУСУ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 се Пипи провела у циркусу?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Пипи је учествовала у свакој тачки циркуса,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ходала је по жици, јахала коња, сви су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били одушевљени, осим директора циркуса.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1" y="3865017"/>
            <a:ext cx="3438538" cy="2565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1" y="929044"/>
            <a:ext cx="3438538" cy="256577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50793" y="3343702"/>
            <a:ext cx="9575409" cy="2649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ПИПИ ПОСЈЕЋУЈУ ЛОПОВИ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Шта су лопови покушали?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Покушали су да украду златнике, али су на </a:t>
            </a: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крају заплесали са њом и она им је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поклонила по златник.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0793" y="657368"/>
            <a:ext cx="9575409" cy="2167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ПИПИ ИДЕ У ГОСТЕ</a:t>
            </a:r>
          </a:p>
          <a:p>
            <a:pPr algn="l"/>
            <a:endParaRPr lang="sr-Cyrl-B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 се Пипи понашала у гостима?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гостима код Томија и Анике упркос труду </a:t>
            </a: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Пипи није могла да се лијепо понаша.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01" y="763090"/>
            <a:ext cx="3438538" cy="23530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0793" y="3126346"/>
            <a:ext cx="9575409" cy="2167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ПИПИ СЛАВИ РОЂЕНДАН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 је Пипи прославила рођендан?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 је то необичан и занимљив рођендан </a:t>
            </a:r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на коме су и гости добили поклоне.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6000"/>
              </a:schemeClr>
            </a:gs>
            <a:gs pos="55000">
              <a:schemeClr val="accent3">
                <a:lumMod val="80000"/>
                <a:alpha val="93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50793" y="657367"/>
            <a:ext cx="9575409" cy="597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Задатак </a:t>
            </a:r>
            <a:r>
              <a:rPr lang="sr-Cyrl-B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самосталан рад:</a:t>
            </a:r>
          </a:p>
          <a:p>
            <a:pPr algn="l"/>
            <a:endParaRPr lang="sr-Cyrl-B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Изаберите цјелину која вам се највише допада и укратко је препричајте.</a:t>
            </a:r>
            <a:endParaRPr lang="sr-Cyrl-B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50" y="2499586"/>
            <a:ext cx="5460242" cy="32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515</Words>
  <Application>Microsoft Office PowerPoint</Application>
  <PresentationFormat>Widescreen</PresentationFormat>
  <Paragraphs>101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Српски језик – 4.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58</cp:revision>
  <dcterms:created xsi:type="dcterms:W3CDTF">2021-01-28T20:04:10Z</dcterms:created>
  <dcterms:modified xsi:type="dcterms:W3CDTF">2021-02-04T08:05:46Z</dcterms:modified>
</cp:coreProperties>
</file>