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5" r:id="rId3"/>
    <p:sldId id="266" r:id="rId4"/>
    <p:sldId id="267" r:id="rId5"/>
    <p:sldId id="268" r:id="rId6"/>
    <p:sldId id="269" r:id="rId7"/>
    <p:sldId id="270" r:id="rId8"/>
    <p:sldId id="271" r:id="rId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6B27"/>
    <a:srgbClr val="609034"/>
    <a:srgbClr val="E79C39"/>
    <a:srgbClr val="C8D0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7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E53-849B-4BFE-960A-B1E6D8122820}" type="datetimeFigureOut">
              <a:rPr lang="sr-Latn-BA" smtClean="0"/>
              <a:t>2.2.2021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51592-834B-4806-BE04-F06EA3F28173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995247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E53-849B-4BFE-960A-B1E6D8122820}" type="datetimeFigureOut">
              <a:rPr lang="sr-Latn-BA" smtClean="0"/>
              <a:t>2.2.2021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51592-834B-4806-BE04-F06EA3F28173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653398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E53-849B-4BFE-960A-B1E6D8122820}" type="datetimeFigureOut">
              <a:rPr lang="sr-Latn-BA" smtClean="0"/>
              <a:t>2.2.2021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51592-834B-4806-BE04-F06EA3F28173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234080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E53-849B-4BFE-960A-B1E6D8122820}" type="datetimeFigureOut">
              <a:rPr lang="sr-Latn-BA" smtClean="0"/>
              <a:t>2.2.2021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51592-834B-4806-BE04-F06EA3F28173}" type="slidenum">
              <a:rPr lang="sr-Latn-BA" smtClean="0"/>
              <a:t>‹#›</a:t>
            </a:fld>
            <a:endParaRPr lang="sr-Latn-BA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6792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E53-849B-4BFE-960A-B1E6D8122820}" type="datetimeFigureOut">
              <a:rPr lang="sr-Latn-BA" smtClean="0"/>
              <a:t>2.2.2021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51592-834B-4806-BE04-F06EA3F28173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144461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E53-849B-4BFE-960A-B1E6D8122820}" type="datetimeFigureOut">
              <a:rPr lang="sr-Latn-BA" smtClean="0"/>
              <a:t>2.2.2021</a:t>
            </a:fld>
            <a:endParaRPr lang="sr-Latn-B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51592-834B-4806-BE04-F06EA3F28173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75614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E53-849B-4BFE-960A-B1E6D8122820}" type="datetimeFigureOut">
              <a:rPr lang="sr-Latn-BA" smtClean="0"/>
              <a:t>2.2.2021</a:t>
            </a:fld>
            <a:endParaRPr lang="sr-Latn-B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51592-834B-4806-BE04-F06EA3F28173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453084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E53-849B-4BFE-960A-B1E6D8122820}" type="datetimeFigureOut">
              <a:rPr lang="sr-Latn-BA" smtClean="0"/>
              <a:t>2.2.2021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51592-834B-4806-BE04-F06EA3F28173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948786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E53-849B-4BFE-960A-B1E6D8122820}" type="datetimeFigureOut">
              <a:rPr lang="sr-Latn-BA" smtClean="0"/>
              <a:t>2.2.2021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51592-834B-4806-BE04-F06EA3F28173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502619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E53-849B-4BFE-960A-B1E6D8122820}" type="datetimeFigureOut">
              <a:rPr lang="sr-Latn-BA" smtClean="0"/>
              <a:t>2.2.2021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51592-834B-4806-BE04-F06EA3F28173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756579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E53-849B-4BFE-960A-B1E6D8122820}" type="datetimeFigureOut">
              <a:rPr lang="sr-Latn-BA" smtClean="0"/>
              <a:t>2.2.2021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51592-834B-4806-BE04-F06EA3F28173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353724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E53-849B-4BFE-960A-B1E6D8122820}" type="datetimeFigureOut">
              <a:rPr lang="sr-Latn-BA" smtClean="0"/>
              <a:t>2.2.2021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51592-834B-4806-BE04-F06EA3F28173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617077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E53-849B-4BFE-960A-B1E6D8122820}" type="datetimeFigureOut">
              <a:rPr lang="sr-Latn-BA" smtClean="0"/>
              <a:t>2.2.2021</a:t>
            </a:fld>
            <a:endParaRPr lang="sr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51592-834B-4806-BE04-F06EA3F28173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589708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E53-849B-4BFE-960A-B1E6D8122820}" type="datetimeFigureOut">
              <a:rPr lang="sr-Latn-BA" smtClean="0"/>
              <a:t>2.2.2021</a:t>
            </a:fld>
            <a:endParaRPr lang="sr-Latn-B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51592-834B-4806-BE04-F06EA3F28173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29183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E53-849B-4BFE-960A-B1E6D8122820}" type="datetimeFigureOut">
              <a:rPr lang="sr-Latn-BA" smtClean="0"/>
              <a:t>2.2.2021</a:t>
            </a:fld>
            <a:endParaRPr lang="sr-Latn-B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51592-834B-4806-BE04-F06EA3F28173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543660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E53-849B-4BFE-960A-B1E6D8122820}" type="datetimeFigureOut">
              <a:rPr lang="sr-Latn-BA" smtClean="0"/>
              <a:t>2.2.2021</a:t>
            </a:fld>
            <a:endParaRPr lang="sr-Latn-BA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51592-834B-4806-BE04-F06EA3F28173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900948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E53-849B-4BFE-960A-B1E6D8122820}" type="datetimeFigureOut">
              <a:rPr lang="sr-Latn-BA" smtClean="0"/>
              <a:t>2.2.2021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51592-834B-4806-BE04-F06EA3F28173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449449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980FE53-849B-4BFE-960A-B1E6D8122820}" type="datetimeFigureOut">
              <a:rPr lang="sr-Latn-BA" smtClean="0"/>
              <a:t>2.2.2021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51592-834B-4806-BE04-F06EA3F28173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2128853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4000" y="2124222"/>
            <a:ext cx="9144000" cy="661181"/>
          </a:xfrm>
        </p:spPr>
        <p:txBody>
          <a:bodyPr>
            <a:normAutofit/>
          </a:bodyPr>
          <a:lstStyle/>
          <a:p>
            <a:pPr algn="ctr"/>
            <a:r>
              <a:rPr lang="sr-Cyrl-BA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Физичко васпитање – 4. разред</a:t>
            </a:r>
            <a:endParaRPr lang="sr-Latn-BA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306616"/>
            <a:ext cx="9144000" cy="618270"/>
          </a:xfrm>
        </p:spPr>
        <p:txBody>
          <a:bodyPr>
            <a:noAutofit/>
          </a:bodyPr>
          <a:lstStyle/>
          <a:p>
            <a:pPr algn="ctr"/>
            <a:r>
              <a:rPr lang="sr-Cyrl-BA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СКОК У ВИС </a:t>
            </a:r>
            <a:endParaRPr lang="sr-Latn-BA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76400" y="4446099"/>
            <a:ext cx="9144000" cy="735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Обрада</a:t>
            </a:r>
            <a:endParaRPr lang="sr-Latn-B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96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523999" y="844062"/>
            <a:ext cx="9575409" cy="27736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r-Cyrl-BA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Скок у вис </a:t>
            </a:r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је стандардна атлетска дисциплина за све узрасне категорије и оба пола.</a:t>
            </a:r>
          </a:p>
          <a:p>
            <a:pPr algn="l"/>
            <a:endParaRPr lang="sr-Cyrl-B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Састоји се од прескакања водоравно постављене летвице на тачно одређеној висини без икаквих помагала</a:t>
            </a:r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sr-Latn-BA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 школи се приликом извођења скока у вис изводи прекорачна техника „маказице“.</a:t>
            </a:r>
            <a:endParaRPr lang="sr-Latn-B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372" y="3922542"/>
            <a:ext cx="3095625" cy="2076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703" y="3916482"/>
            <a:ext cx="2846365" cy="208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6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523999" y="844062"/>
            <a:ext cx="9575409" cy="2773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Прије извођења скока у вис потребно је урадити </a:t>
            </a:r>
            <a:r>
              <a:rPr lang="sr-Cyrl-BA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вјежбе за загријавање тијела</a:t>
            </a:r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l"/>
            <a:endParaRPr lang="sr-Cyrl-B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sr-Latn-B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3999" y="1896794"/>
            <a:ext cx="9575409" cy="593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Неке од тих вјежби су:</a:t>
            </a:r>
          </a:p>
          <a:p>
            <a:pPr algn="l"/>
            <a:endParaRPr lang="sr-Cyrl-B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sr-Latn-B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3999" y="4232436"/>
            <a:ext cx="6183088" cy="20208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 П.С. Раскорачни став, </a:t>
            </a:r>
          </a:p>
          <a:p>
            <a:pPr algn="l"/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руке у приручењу; кружење </a:t>
            </a:r>
          </a:p>
          <a:p>
            <a:pPr algn="l"/>
            <a:r>
              <a:rPr lang="sr-Cyrl-B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рукама у зглобу рамена у </a:t>
            </a:r>
          </a:p>
          <a:p>
            <a:pPr algn="l"/>
            <a:r>
              <a:rPr lang="sr-Cyrl-B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бочној равни према напријед </a:t>
            </a:r>
          </a:p>
          <a:p>
            <a:pPr algn="l"/>
            <a:r>
              <a:rPr lang="sr-Cyrl-B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и назад.</a:t>
            </a:r>
            <a:endParaRPr lang="sr-Cyrl-B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sr-Latn-B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23999" y="2489981"/>
            <a:ext cx="6183088" cy="16037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arabicPeriod"/>
            </a:pPr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П.С. Раскорачни став, </a:t>
            </a:r>
          </a:p>
          <a:p>
            <a:pPr algn="l"/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руке о бок; кружење главом у </a:t>
            </a:r>
          </a:p>
          <a:p>
            <a:pPr algn="l"/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лијеву и десну страну.</a:t>
            </a:r>
            <a:endParaRPr lang="sr-Cyrl-B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sr-Latn-B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378" y="4235164"/>
            <a:ext cx="1975726" cy="2018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378" y="2098322"/>
            <a:ext cx="1975725" cy="201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3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523999" y="844062"/>
            <a:ext cx="9575409" cy="2773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Прије извођења скока у вис потребно је урадити </a:t>
            </a:r>
            <a:r>
              <a:rPr lang="sr-Cyrl-BA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вјежбе за загријавање тијела</a:t>
            </a:r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l"/>
            <a:endParaRPr lang="sr-Cyrl-B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sr-Latn-B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3999" y="1896794"/>
            <a:ext cx="9575409" cy="593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Неке од тих вјежби су:</a:t>
            </a:r>
          </a:p>
          <a:p>
            <a:pPr algn="l"/>
            <a:endParaRPr lang="sr-Cyrl-B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sr-Latn-B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3999" y="4232436"/>
            <a:ext cx="6183088" cy="20208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 П.С. Раскорачни став, </a:t>
            </a:r>
          </a:p>
          <a:p>
            <a:pPr algn="l"/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руке на кољенима; изводити  </a:t>
            </a:r>
          </a:p>
          <a:p>
            <a:pPr algn="l"/>
            <a:r>
              <a:rPr lang="sr-Cyrl-B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почучањ наизмјенично у једну </a:t>
            </a:r>
          </a:p>
          <a:p>
            <a:pPr algn="l"/>
            <a:r>
              <a:rPr lang="sr-Cyrl-B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и другу страну, кољеном </a:t>
            </a:r>
          </a:p>
          <a:p>
            <a:pPr algn="l"/>
            <a:r>
              <a:rPr lang="sr-Cyrl-B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супротне ноге додирнути тло.</a:t>
            </a:r>
            <a:endParaRPr lang="sr-Cyrl-B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sr-Latn-B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23999" y="2489981"/>
            <a:ext cx="6183088" cy="17424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 П.С. Раскорачни став, </a:t>
            </a:r>
          </a:p>
          <a:p>
            <a:pPr algn="l"/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руке у предручењу; изводити   </a:t>
            </a:r>
          </a:p>
          <a:p>
            <a:pPr algn="l"/>
            <a:r>
              <a:rPr lang="sr-Cyrl-B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чучњеве с рукама у </a:t>
            </a:r>
          </a:p>
          <a:p>
            <a:pPr algn="l"/>
            <a:r>
              <a:rPr lang="sr-Cyrl-B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предручењу.</a:t>
            </a:r>
            <a:endParaRPr lang="sr-Cyrl-B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sr-Latn-B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379" y="2147701"/>
            <a:ext cx="1975726" cy="20181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378" y="4235165"/>
            <a:ext cx="1975726" cy="201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7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523999" y="844062"/>
            <a:ext cx="9575409" cy="2773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Прије извођења скока у вис потребно је урадити </a:t>
            </a:r>
            <a:r>
              <a:rPr lang="sr-Cyrl-BA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вјежбе за загријавање тијела</a:t>
            </a:r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l"/>
            <a:endParaRPr lang="sr-Cyrl-B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sr-Latn-B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3999" y="1896794"/>
            <a:ext cx="9575409" cy="5931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Неке од тих вјежби су:</a:t>
            </a:r>
          </a:p>
          <a:p>
            <a:pPr algn="l"/>
            <a:endParaRPr lang="sr-Cyrl-B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sr-Latn-B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23999" y="2489981"/>
            <a:ext cx="6183088" cy="23686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arabicPeriod" startAt="5"/>
            </a:pPr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П.С. Раскорачни став,</a:t>
            </a:r>
          </a:p>
          <a:p>
            <a:pPr algn="l"/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наизмјенично дохватити</a:t>
            </a:r>
          </a:p>
          <a:p>
            <a:pPr algn="l"/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десном руком прсте лијеве </a:t>
            </a:r>
          </a:p>
          <a:p>
            <a:pPr algn="l"/>
            <a:r>
              <a:rPr lang="sr-Cyrl-B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ноге и лијевом руком прсте </a:t>
            </a:r>
          </a:p>
          <a:p>
            <a:pPr algn="l"/>
            <a:r>
              <a:rPr lang="sr-Cyrl-B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десне ноге.</a:t>
            </a:r>
            <a:endParaRPr lang="sr-Cyrl-B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sr-Latn-B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377" y="2138131"/>
            <a:ext cx="1975727" cy="201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2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523999" y="844062"/>
            <a:ext cx="4165601" cy="56329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Скок у вис „маказице“</a:t>
            </a:r>
            <a:endParaRPr lang="sr-Cyrl-B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sr-Latn-B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20210130_232756_7362423597664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200" t="17678" r="35824" b="17876"/>
          <a:stretch/>
        </p:blipFill>
        <p:spPr>
          <a:xfrm rot="5400000">
            <a:off x="5189047" y="1480059"/>
            <a:ext cx="5153840" cy="415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1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23999" y="844062"/>
            <a:ext cx="8739117" cy="56329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sr-Cyrl-BA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Код куће можете извести овај скок, тако што ћете ластиш или конопац затегнути између двије столице у висини 30-40 </a:t>
            </a:r>
            <a:r>
              <a:rPr lang="sr-Latn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sr-Cyrl-B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покушати прескочити на сличан начин.</a:t>
            </a:r>
            <a:endParaRPr lang="sr-Cyrl-BA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sr-Cyrl-BA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sr-Cyrl-BA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sr-Latn-B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49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48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462</TotalTime>
  <Words>266</Words>
  <Application>Microsoft Office PowerPoint</Application>
  <PresentationFormat>Widescreen</PresentationFormat>
  <Paragraphs>40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Ion</vt:lpstr>
      <vt:lpstr>Физичко васпитање – 4. разред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56</cp:revision>
  <dcterms:created xsi:type="dcterms:W3CDTF">2021-01-28T20:04:10Z</dcterms:created>
  <dcterms:modified xsi:type="dcterms:W3CDTF">2021-02-02T19:35:36Z</dcterms:modified>
</cp:coreProperties>
</file>