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9"/>
  </p:notesMasterIdLst>
  <p:sldIdLst>
    <p:sldId id="257" r:id="rId2"/>
    <p:sldId id="260" r:id="rId3"/>
    <p:sldId id="258" r:id="rId4"/>
    <p:sldId id="261" r:id="rId5"/>
    <p:sldId id="262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47355-F7C9-4DEA-8109-9594A125EF7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3463F-0C07-4EAB-B76E-0495F8BE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64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701C6AB-B9B1-4DD5-A8FB-D3B968311DC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FD623AB-7191-4896-8F7D-1EC8D9BE4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08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1C6AB-B9B1-4DD5-A8FB-D3B968311DC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623AB-7191-4896-8F7D-1EC8D9BE4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3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1C6AB-B9B1-4DD5-A8FB-D3B968311DC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623AB-7191-4896-8F7D-1EC8D9BE4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0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1C6AB-B9B1-4DD5-A8FB-D3B968311DC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623AB-7191-4896-8F7D-1EC8D9BE4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01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1C6AB-B9B1-4DD5-A8FB-D3B968311DC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623AB-7191-4896-8F7D-1EC8D9BE4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20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1C6AB-B9B1-4DD5-A8FB-D3B968311DC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623AB-7191-4896-8F7D-1EC8D9BE4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15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1C6AB-B9B1-4DD5-A8FB-D3B968311DC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623AB-7191-4896-8F7D-1EC8D9BE4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75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1C6AB-B9B1-4DD5-A8FB-D3B968311DC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623AB-7191-4896-8F7D-1EC8D9BE4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8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1C6AB-B9B1-4DD5-A8FB-D3B968311DC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623AB-7191-4896-8F7D-1EC8D9BE4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1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1C6AB-B9B1-4DD5-A8FB-D3B968311DC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FD623AB-7191-4896-8F7D-1EC8D9BE4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98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701C6AB-B9B1-4DD5-A8FB-D3B968311DC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FD623AB-7191-4896-8F7D-1EC8D9BE4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88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701C6AB-B9B1-4DD5-A8FB-D3B968311DC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7FD623AB-7191-4896-8F7D-1EC8D9BE4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3040" y="2939143"/>
            <a:ext cx="73805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СРПСКИ ЈЕЗИК</a:t>
            </a:r>
          </a:p>
          <a:p>
            <a:endParaRPr lang="sr-Cyrl-BA" sz="4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4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Бајка „Трнова Ружица“, Браћа Грим</a:t>
            </a:r>
            <a:endParaRPr lang="en-US" sz="4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5222" y="612844"/>
            <a:ext cx="6662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ПОЗОРИШТЕ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3907" y="1873621"/>
            <a:ext cx="3113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Бајка „Трнова </a:t>
            </a:r>
          </a:p>
          <a:p>
            <a:r>
              <a:rPr lang="sr-Cyrl-BA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Ружица“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4793" y="3262308"/>
            <a:ext cx="2181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Браћа Грим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2230" y="2481988"/>
            <a:ext cx="3690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Српски језик за 2. разред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96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70227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0709" y="522514"/>
            <a:ext cx="37705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Трнова Ружица“ је бајка.</a:t>
            </a:r>
          </a:p>
          <a:p>
            <a:endParaRPr lang="sr-Cyrl-B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Мање познате ријечи: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6" y="1693488"/>
            <a:ext cx="85431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измилити – искочити;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C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пир – гозба, свечани ручак;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C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пријазно – пријатно;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C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светковина – свечаност, прослава;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C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оповргнути – поништити;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C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обзнанити – објавити</a:t>
            </a:r>
            <a:r>
              <a:rPr lang="sr-Latn-C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C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прогласити;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C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разборит – разуман, паметан, мудар;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C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одаја </a:t>
            </a:r>
            <a:r>
              <a:rPr lang="sr-Latn-C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соба;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C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лан – зељаста биљка чије стабло даје влакно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C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sr-Latn-C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предиво и сјеме за уље;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C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мађија – враџбина, зачараност;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C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свита – пратња, људи који некога </a:t>
            </a:r>
            <a:r>
              <a:rPr lang="sr-Latn-C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прате</a:t>
            </a:r>
            <a:r>
              <a:rPr lang="sr-Cyrl-B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44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3" y="0"/>
            <a:ext cx="1217458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6601" y="81529"/>
            <a:ext cx="2458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Cyrl-BA" sz="3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ЛИКОВИ</a:t>
            </a:r>
          </a:p>
          <a:p>
            <a:pPr lvl="0"/>
            <a:endParaRPr lang="sr-Cyrl-B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1736" y="1043506"/>
            <a:ext cx="2299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Главни лик: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05" y="1826853"/>
            <a:ext cx="2759869" cy="35178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56075" y="1018311"/>
            <a:ext cx="3174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Споредни ликови: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1" y="1479976"/>
            <a:ext cx="2358205" cy="31418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366" y="2845249"/>
            <a:ext cx="2941982" cy="35530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873" y="1284947"/>
            <a:ext cx="3207414" cy="240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6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5" y="0"/>
            <a:ext cx="12200708" cy="6949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5211" y="914400"/>
            <a:ext cx="5434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АНАЛИЗА ГЛАВНОГ ЛИКА:</a:t>
            </a:r>
          </a:p>
          <a:p>
            <a:endParaRPr lang="sr-Cyrl-B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9714" y="2377440"/>
            <a:ext cx="4127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Изузетно лијепа дјевојка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9714" y="3017520"/>
            <a:ext cx="5055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Највећа жеља својих родитеља</a:t>
            </a: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9714" y="3709851"/>
            <a:ext cx="6217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Добра, разумна, паметна, знатижељна</a:t>
            </a: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7280" y="4540848"/>
            <a:ext cx="475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166" y="581297"/>
            <a:ext cx="4590180" cy="48724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9714" y="1745397"/>
            <a:ext cx="3004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РУЖИЦА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31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8720" y="643213"/>
            <a:ext cx="2756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ПИТАЊА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8720" y="1449977"/>
            <a:ext cx="63093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s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Шта </a:t>
            </a:r>
            <a:r>
              <a:rPr lang="bs-Cyrl-B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 бајке?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bs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Ко </a:t>
            </a:r>
            <a:r>
              <a:rPr lang="bs-Cyrl-B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 главни лик ове бајке?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bs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Ко </a:t>
            </a:r>
            <a:r>
              <a:rPr lang="bs-Cyrl-B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 споредни ликови?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bs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Који </a:t>
            </a:r>
            <a:r>
              <a:rPr lang="bs-Cyrl-B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 лик носилац зла?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bs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Гдје </a:t>
            </a:r>
            <a:r>
              <a:rPr lang="bs-Cyrl-B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одвија радња ове бајке?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bs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Када </a:t>
            </a:r>
            <a:r>
              <a:rPr lang="bs-Cyrl-B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одвија радња ове бајке?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Шта </a:t>
            </a:r>
            <a:r>
              <a:rPr lang="sr-Cyrl-B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десило  када је принцеза узела вретено?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r-Cyrl-C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Зашто </a:t>
            </a:r>
            <a:r>
              <a:rPr lang="sr-Cyrl-C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 уснулу принцезу прозвали Трнова Ружица?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Шта </a:t>
            </a:r>
            <a:r>
              <a:rPr lang="sr-Cyrl-B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десило када је краљевић пољубио принцезу?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s-Cyrl-B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1227988"/>
            <a:ext cx="4370133" cy="473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" y="0"/>
            <a:ext cx="1219635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92731" y="809897"/>
            <a:ext cx="3696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ПОРУКЕ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5125" y="2090172"/>
            <a:ext cx="82687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Љубав и племенитост побјеђују.</a:t>
            </a:r>
          </a:p>
          <a:p>
            <a:endParaRPr lang="sr-Cyrl-B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треба бити осветољубив.</a:t>
            </a:r>
          </a:p>
          <a:p>
            <a:endParaRPr lang="sr-Cyrl-B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 добро чини, добро му се враћа. </a:t>
            </a:r>
          </a:p>
          <a:p>
            <a:endParaRPr lang="sr-Cyrl-B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Храброст и одлучност доводе до циља.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12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5" y="0"/>
            <a:ext cx="122007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0" y="979714"/>
            <a:ext cx="85561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Задатак за самосталан рад:</a:t>
            </a:r>
          </a:p>
          <a:p>
            <a:endParaRPr lang="sr-Cyrl-B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Познавајући особине ликова, одабери омиљеног и изради његову луткицу. 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652" y="2936478"/>
            <a:ext cx="3887017" cy="32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5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141</TotalTime>
  <Words>259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Dajana</dc:creator>
  <cp:lastModifiedBy>Dajana</cp:lastModifiedBy>
  <cp:revision>15</cp:revision>
  <dcterms:created xsi:type="dcterms:W3CDTF">2021-02-04T19:09:58Z</dcterms:created>
  <dcterms:modified xsi:type="dcterms:W3CDTF">2021-02-04T21:31:09Z</dcterms:modified>
</cp:coreProperties>
</file>