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3054C-2555-4DF8-B6FB-83872FD3F594}" type="datetimeFigureOut">
              <a:rPr lang="bs-Latn-BA" smtClean="0"/>
              <a:t>9.2.2021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9DEBA-3552-4EDE-AD2A-671A95AE2D0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6949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9DEBA-3552-4EDE-AD2A-671A95AE2D06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66332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9DEBA-3552-4EDE-AD2A-671A95AE2D06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6832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3004" y="2053703"/>
            <a:ext cx="8652972" cy="1947333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природних бројева са неким олакшицама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bs-Latn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разред</a:t>
            </a:r>
            <a:endParaRPr lang="bs-Latn-BA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57" y="672921"/>
            <a:ext cx="11254504" cy="36152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Израчунај, користећи се неким олакшицама 432 · 241.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432 · 241 – први чинилац (432) користимо као производ 432 · 1 и не записујемо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га поново.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548" y="2588653"/>
            <a:ext cx="2305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1728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455" y="2868025"/>
            <a:ext cx="2125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+864____</a:t>
            </a:r>
            <a:endParaRPr lang="bs-Latn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471" y="3207587"/>
            <a:ext cx="1815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104112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314346" cy="3615267"/>
          </a:xfrm>
        </p:spPr>
        <p:txBody>
          <a:bodyPr/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Израчунај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користећи се неким олакшицама: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 · 782 – У овоме случају примјеном својства замјене мјеста чиниоцима пишемо 782 · 183.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782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 – Први чинилац (782) користимо као производ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782 ·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 не </a:t>
            </a:r>
          </a:p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записујемо га поново.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</a:t>
            </a:r>
            <a:endParaRPr lang="bs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1043186" y="2808025"/>
            <a:ext cx="226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6256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2882" y="3092881"/>
            <a:ext cx="190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2346</a:t>
            </a:r>
            <a:endParaRPr lang="bs-Latn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5760" y="3466141"/>
            <a:ext cx="2163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143106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Израчунај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користећи се неким олакшицама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232 · 3200.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рачунања не записујемо дјелимичне производе са посљедним нулама, већ производу допишем те нуле.</a:t>
            </a:r>
          </a:p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232 </a:t>
            </a: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32</a:t>
            </a:r>
            <a:r>
              <a:rPr lang="sr-Cyrl-BA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5" name="TextBox 4"/>
          <p:cNvSpPr txBox="1"/>
          <p:nvPr/>
        </p:nvSpPr>
        <p:spPr>
          <a:xfrm>
            <a:off x="1493949" y="3045825"/>
            <a:ext cx="2060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464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6231" y="3979572"/>
            <a:ext cx="1635617" cy="4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Latn-BA"/>
          </a:p>
        </p:txBody>
      </p:sp>
      <p:sp>
        <p:nvSpPr>
          <p:cNvPr id="4" name="TextBox 3"/>
          <p:cNvSpPr txBox="1"/>
          <p:nvPr/>
        </p:nvSpPr>
        <p:spPr>
          <a:xfrm>
            <a:off x="1043188" y="3373516"/>
            <a:ext cx="1944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696___</a:t>
            </a:r>
            <a:endParaRPr lang="bs-Latn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6524" y="3681860"/>
            <a:ext cx="185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7424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7589" y="3683120"/>
            <a:ext cx="159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7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95" y="1445653"/>
            <a:ext cx="8534400" cy="3615267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са својим тренутним нивоом знања ријешите (по један примјер од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понуђених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задатака, а ко жели може да уради све)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задатке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186, 187, 188, 189. 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који се налазе на 135. и 136. страни уџбеника Математика за 5. разред.</a:t>
            </a:r>
          </a:p>
          <a:p>
            <a:pPr marL="0" indent="0">
              <a:buNone/>
            </a:pP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</TotalTime>
  <Words>203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10</cp:revision>
  <dcterms:created xsi:type="dcterms:W3CDTF">2021-02-08T18:18:44Z</dcterms:created>
  <dcterms:modified xsi:type="dcterms:W3CDTF">2021-02-09T22:37:24Z</dcterms:modified>
</cp:coreProperties>
</file>