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97F26F-5F51-47B3-8307-F2D1CF70A9CC}" type="datetimeFigureOut">
              <a:rPr lang="sr-Latn-CS" smtClean="0"/>
              <a:t>10.2.2021.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DC08A1-7D6E-4938-858A-2B0EFBC3DB8E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1026" name="Picture 2" descr="C:\Users\DRAGISA\Desktop\časovi prezent\possess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AGISA\Desktop\časovi prezent\poss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27584" y="548680"/>
            <a:ext cx="749935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AGISA\Desktop\časovi prezent\possess.qual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428604"/>
            <a:ext cx="8466906" cy="5651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098" name="Picture 2" descr="C:\Users\DRAGISA\Desktop\časovi prezent\poss.pr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404665"/>
            <a:ext cx="8183880" cy="563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5122" name="Picture 2" descr="C:\Users\DRAGISA\Desktop\časovi prezent\possess.pr.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476673"/>
            <a:ext cx="8291264" cy="5558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COMPITO:</a:t>
            </a:r>
          </a:p>
          <a:p>
            <a:endParaRPr lang="bs-Latn-BA" dirty="0" smtClean="0"/>
          </a:p>
          <a:p>
            <a:r>
              <a:rPr lang="bs-Latn-BA" dirty="0" smtClean="0"/>
              <a:t>Quaderno degli esercizi, pagina 134, esercizio n. 12</a:t>
            </a:r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    </a:t>
            </a:r>
            <a:r>
              <a:rPr lang="bs-Latn-BA" b="1" dirty="0" smtClean="0">
                <a:solidFill>
                  <a:srgbClr val="7030A0"/>
                </a:solidFill>
              </a:rPr>
              <a:t>GRAZIE PER L’ATTENZIONE!</a:t>
            </a:r>
            <a:endParaRPr lang="bs-Latn-BA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508</TotalTime>
  <Words>18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DRAGISA</dc:creator>
  <cp:lastModifiedBy>RL</cp:lastModifiedBy>
  <cp:revision>5</cp:revision>
  <dcterms:created xsi:type="dcterms:W3CDTF">2021-02-08T20:08:04Z</dcterms:created>
  <dcterms:modified xsi:type="dcterms:W3CDTF">2021-02-10T05:13:14Z</dcterms:modified>
</cp:coreProperties>
</file>