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64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8001056" cy="5710262"/>
          </a:xfrm>
        </p:spPr>
        <p:txBody>
          <a:bodyPr>
            <a:normAutofit/>
          </a:bodyPr>
          <a:lstStyle/>
          <a:p>
            <a:pPr algn="ctr"/>
            <a:endParaRPr lang="sr-Cyrl-BA" sz="28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BA" sz="28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BA" sz="28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КРАЈ </a:t>
            </a:r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СРПСКОГ ЦАРСТВА</a:t>
            </a:r>
          </a:p>
          <a:p>
            <a:pPr algn="ctr"/>
            <a:endParaRPr lang="sr-Cyrl-BA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BA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ctr"/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		Име и презиме: Милојица Вученовић</a:t>
            </a:r>
          </a:p>
          <a:p>
            <a:pPr algn="ctr"/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			ЈУ ОШ “Јован Дучић” Ламовита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1. ЦАР УРОШ</a:t>
            </a:r>
            <a:endParaRPr lang="bs-Latn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1900"/>
          </a:xfrm>
        </p:spPr>
        <p:txBody>
          <a:bodyPr/>
          <a:lstStyle/>
          <a:p>
            <a:pPr algn="just"/>
            <a:r>
              <a:rPr lang="sr-Cyrl-BA" dirty="0" smtClean="0">
                <a:latin typeface="Аrial"/>
              </a:rPr>
              <a:t>Стефан Душан </a:t>
            </a:r>
            <a:r>
              <a:rPr lang="sr-Cyrl-BA" dirty="0" smtClean="0">
                <a:latin typeface="Аrial"/>
              </a:rPr>
              <a:t>Немањић (</a:t>
            </a:r>
            <a:r>
              <a:rPr lang="sr-Cyrl-BA" dirty="0" smtClean="0">
                <a:latin typeface="Аrial"/>
              </a:rPr>
              <a:t>1331-1355)</a:t>
            </a:r>
          </a:p>
          <a:p>
            <a:r>
              <a:rPr lang="sr-Cyrl-BA" dirty="0" smtClean="0">
                <a:latin typeface="Аrial"/>
                <a:cs typeface="Arial" pitchFamily="34" charset="0"/>
              </a:rPr>
              <a:t>Цар Стефан Урош </a:t>
            </a:r>
            <a:r>
              <a:rPr lang="sr-Cyrl-BA" dirty="0" smtClean="0">
                <a:latin typeface="Аrial"/>
                <a:cs typeface="Arial" pitchFamily="34" charset="0"/>
              </a:rPr>
              <a:t>Немањић (</a:t>
            </a:r>
            <a:r>
              <a:rPr lang="sr-Cyrl-BA" dirty="0" smtClean="0">
                <a:latin typeface="Аrial"/>
                <a:cs typeface="Arial" pitchFamily="34" charset="0"/>
              </a:rPr>
              <a:t>1355-1371)</a:t>
            </a:r>
          </a:p>
          <a:p>
            <a:r>
              <a:rPr lang="sr-Cyrl-BA" dirty="0" smtClean="0">
                <a:latin typeface="Аrial"/>
                <a:cs typeface="Arial" pitchFamily="34" charset="0"/>
              </a:rPr>
              <a:t>Млади краљ </a:t>
            </a:r>
          </a:p>
          <a:p>
            <a:r>
              <a:rPr lang="sr-Cyrl-BA" dirty="0" smtClean="0">
                <a:latin typeface="Аrial"/>
                <a:cs typeface="Arial" pitchFamily="34" charset="0"/>
              </a:rPr>
              <a:t>1346</a:t>
            </a:r>
            <a:r>
              <a:rPr lang="sr-Cyrl-BA" dirty="0" smtClean="0">
                <a:latin typeface="Аrial"/>
                <a:cs typeface="Arial" pitchFamily="34" charset="0"/>
              </a:rPr>
              <a:t>. године краљ (</a:t>
            </a:r>
            <a:r>
              <a:rPr lang="sr-Cyrl-BA" dirty="0" smtClean="0">
                <a:latin typeface="Аrial"/>
                <a:cs typeface="Arial" pitchFamily="34" charset="0"/>
              </a:rPr>
              <a:t>очев савладар)</a:t>
            </a:r>
          </a:p>
          <a:p>
            <a:r>
              <a:rPr lang="sr-Cyrl-BA" dirty="0" smtClean="0">
                <a:latin typeface="Аrial"/>
                <a:cs typeface="Arial" pitchFamily="34" charset="0"/>
              </a:rPr>
              <a:t>Душан Силни, Урош Нејаки</a:t>
            </a:r>
          </a:p>
          <a:p>
            <a:endParaRPr lang="sr-Cyrl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Аrial"/>
              </a:rPr>
              <a:t>			</a:t>
            </a:r>
            <a:r>
              <a:rPr lang="sr-Cyrl-BA" sz="3200" b="1" dirty="0" smtClean="0">
                <a:latin typeface="Аrial"/>
              </a:rPr>
              <a:t>2. ДВА ЦАРА</a:t>
            </a:r>
            <a:endParaRPr lang="bs-Latn-BA" sz="3200" b="1" dirty="0">
              <a:latin typeface="А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1071570"/>
          </a:xfrm>
        </p:spPr>
        <p:txBody>
          <a:bodyPr/>
          <a:lstStyle/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Истовремено два цара, цар Урош и тзв.цар Симеон</a:t>
            </a:r>
            <a:endParaRPr lang="bs-Latn-B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689px-Decani_Simeon_Sinisa_detal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714620"/>
            <a:ext cx="2489001" cy="3214710"/>
          </a:xfrm>
          <a:prstGeom prst="rect">
            <a:avLst/>
          </a:prstGeom>
        </p:spPr>
      </p:pic>
      <p:pic>
        <p:nvPicPr>
          <p:cNvPr id="5" name="Picture 4" descr="car ur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2714620"/>
            <a:ext cx="2314572" cy="32387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7422" y="6215082"/>
            <a:ext cx="14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Аrial"/>
              </a:rPr>
              <a:t>ЦАР УРОШ</a:t>
            </a:r>
            <a:endParaRPr lang="bs-Latn-BA" b="1" dirty="0">
              <a:latin typeface="А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6215082"/>
            <a:ext cx="232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Аrial"/>
              </a:rPr>
              <a:t>ТЗВ.ЦАР</a:t>
            </a:r>
            <a:r>
              <a:rPr lang="sr-Cyrl-BA" dirty="0" smtClean="0"/>
              <a:t> </a:t>
            </a:r>
            <a:r>
              <a:rPr lang="sr-Cyrl-BA" b="1" dirty="0" smtClean="0">
                <a:latin typeface="Аrial"/>
              </a:rPr>
              <a:t>СИМЕОН</a:t>
            </a:r>
            <a:endParaRPr lang="bs-Latn-BA" b="1" dirty="0">
              <a:latin typeface="А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	3.ЦАР УРОШ И КРАЉ ВУКАШИН</a:t>
            </a:r>
            <a:endParaRPr lang="bs-Latn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2922280"/>
          </a:xfrm>
        </p:spPr>
        <p:txBody>
          <a:bodyPr/>
          <a:lstStyle/>
          <a:p>
            <a:r>
              <a:rPr lang="sr-Cyrl-BA" dirty="0" smtClean="0">
                <a:latin typeface="Аrial"/>
              </a:rPr>
              <a:t>Заједнички управљали државом, савладари</a:t>
            </a:r>
          </a:p>
          <a:p>
            <a:r>
              <a:rPr lang="sr-Cyrl-BA" dirty="0" smtClean="0">
                <a:latin typeface="Аrial"/>
              </a:rPr>
              <a:t>Престолонасљедник краљевић Марко</a:t>
            </a:r>
          </a:p>
          <a:p>
            <a:r>
              <a:rPr lang="sr-Cyrl-BA" dirty="0" smtClean="0">
                <a:latin typeface="Аrial"/>
              </a:rPr>
              <a:t>Обласни господари у </a:t>
            </a:r>
            <a:r>
              <a:rPr lang="sr-Cyrl-BA" dirty="0" smtClean="0">
                <a:latin typeface="Аrial"/>
              </a:rPr>
              <a:t>Рашкој: </a:t>
            </a:r>
            <a:r>
              <a:rPr lang="sr-Cyrl-BA" dirty="0" smtClean="0">
                <a:latin typeface="Аrial"/>
              </a:rPr>
              <a:t>жупан Никола Алтомановић и кнез Лазар</a:t>
            </a:r>
            <a:endParaRPr lang="bs-Latn-BA" dirty="0">
              <a:latin typeface="А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ing_Vukašin,_Psač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00174"/>
            <a:ext cx="2643206" cy="3571900"/>
          </a:xfrm>
        </p:spPr>
      </p:pic>
      <p:pic>
        <p:nvPicPr>
          <p:cNvPr id="5" name="Picture 4" descr="220px-Marko_-_M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500174"/>
            <a:ext cx="2786082" cy="3571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8" y="5500702"/>
            <a:ext cx="391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КРАЉ ВУКАШИН МРЊАВЧЕВИЋ</a:t>
            </a:r>
            <a:endParaRPr lang="bs-Latn-B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500702"/>
            <a:ext cx="2867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МАРКО МРЊАВЧЕВИЋ</a:t>
            </a:r>
          </a:p>
          <a:p>
            <a:r>
              <a:rPr lang="sr-Cyrl-BA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 (МАРКО КРАЉЕВИЋ)</a:t>
            </a:r>
            <a:endParaRPr lang="bs-Latn-B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latin typeface="Аrial"/>
              </a:rPr>
              <a:t>4. РАСУЛО СРПСКЕ ДРЖАВЕ И КРАЈ СРПСКОГ ЦАРСТВА</a:t>
            </a:r>
            <a:endParaRPr lang="bs-Latn-BA" sz="3200" b="1" dirty="0">
              <a:latin typeface="А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4143404"/>
          </a:xfrm>
        </p:spPr>
        <p:txBody>
          <a:bodyPr/>
          <a:lstStyle/>
          <a:p>
            <a:r>
              <a:rPr lang="sr-Cyrl-BA" dirty="0" smtClean="0">
                <a:latin typeface="Аrial"/>
              </a:rPr>
              <a:t>Обласни господари: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 smtClean="0">
                <a:latin typeface="Аrial"/>
              </a:rPr>
              <a:t>жупан Никола Алтомановић - од Рудника до мора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 smtClean="0">
                <a:latin typeface="Аrial"/>
              </a:rPr>
              <a:t>браћа Балшићи - Зета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 smtClean="0">
                <a:latin typeface="Аrial"/>
              </a:rPr>
              <a:t>браћа Мрњавчевић – Македонија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 smtClean="0">
                <a:latin typeface="Аrial"/>
              </a:rPr>
              <a:t>кнез Лазар Хребељановић – Поморавље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 smtClean="0">
                <a:latin typeface="Аrial"/>
              </a:rPr>
              <a:t>Вук Бранковић – Косово</a:t>
            </a:r>
          </a:p>
          <a:p>
            <a:pPr marL="514350" indent="-514350">
              <a:buFont typeface="+mj-lt"/>
              <a:buAutoNum type="arabicPeriod"/>
            </a:pPr>
            <a:r>
              <a:rPr lang="sr-Cyrl-BA" dirty="0" smtClean="0">
                <a:latin typeface="Аrial"/>
              </a:rPr>
              <a:t>тзв.цар Симеон – Епир и Тесалија</a:t>
            </a:r>
          </a:p>
          <a:p>
            <a:pPr marL="514350" indent="-514350">
              <a:buFont typeface="+mj-lt"/>
              <a:buAutoNum type="arabicPeriod"/>
            </a:pPr>
            <a:endParaRPr lang="bs-Latn-BA" dirty="0">
              <a:latin typeface="А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488" y="5786454"/>
            <a:ext cx="349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Аrial"/>
              </a:rPr>
              <a:t>РАСПАД СРПСКОГ ЦАРСТВА</a:t>
            </a:r>
            <a:endParaRPr lang="bs-Latn-BA" b="1" dirty="0">
              <a:latin typeface="Аrial"/>
            </a:endParaRPr>
          </a:p>
        </p:txBody>
      </p:sp>
      <p:pic>
        <p:nvPicPr>
          <p:cNvPr id="9" name="Content Placeholder 8" descr="kartarasulasrpskedrzav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714356"/>
            <a:ext cx="3714776" cy="47863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11430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Cyrl-BA" b="1" dirty="0" smtClean="0">
                <a:latin typeface="Arial" pitchFamily="34" charset="0"/>
                <a:cs typeface="Arial" pitchFamily="34" charset="0"/>
              </a:rPr>
              <a:t>ЗАДАТАК:</a:t>
            </a:r>
          </a:p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Одговорити на питање из уџбеника на страни 134.</a:t>
            </a:r>
          </a:p>
          <a:p>
            <a:pPr>
              <a:buNone/>
            </a:pPr>
            <a:endParaRPr lang="sr-Cyrl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134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Аrial</vt:lpstr>
      <vt:lpstr>Flow</vt:lpstr>
      <vt:lpstr>PowerPoint Presentation</vt:lpstr>
      <vt:lpstr>1. ЦАР УРОШ</vt:lpstr>
      <vt:lpstr>   2. ДВА ЦАРА</vt:lpstr>
      <vt:lpstr> 3.ЦАР УРОШ И КРАЉ ВУКАШИН</vt:lpstr>
      <vt:lpstr>PowerPoint Presentation</vt:lpstr>
      <vt:lpstr>4. РАСУЛО СРПСКЕ ДРЖАВЕ И КРАЈ СРПСКОГ ЦАРСТВА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24. Milija Marjanovic</cp:lastModifiedBy>
  <cp:revision>18</cp:revision>
  <dcterms:created xsi:type="dcterms:W3CDTF">2021-02-05T16:42:48Z</dcterms:created>
  <dcterms:modified xsi:type="dcterms:W3CDTF">2021-02-09T08:02:04Z</dcterms:modified>
</cp:coreProperties>
</file>